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7" r:id="rId12"/>
    <p:sldId id="268" r:id="rId13"/>
    <p:sldId id="269" r:id="rId14"/>
    <p:sldId id="288" r:id="rId15"/>
    <p:sldId id="270" r:id="rId16"/>
    <p:sldId id="271" r:id="rId17"/>
    <p:sldId id="272" r:id="rId18"/>
    <p:sldId id="282" r:id="rId19"/>
    <p:sldId id="283" r:id="rId20"/>
    <p:sldId id="289" r:id="rId21"/>
    <p:sldId id="274" r:id="rId22"/>
    <p:sldId id="276" r:id="rId23"/>
    <p:sldId id="277" r:id="rId24"/>
    <p:sldId id="279" r:id="rId25"/>
    <p:sldId id="280" r:id="rId26"/>
    <p:sldId id="281" r:id="rId27"/>
    <p:sldId id="286" r:id="rId28"/>
    <p:sldId id="285" r:id="rId29"/>
    <p:sldId id="284" r:id="rId30"/>
    <p:sldId id="287" r:id="rId31"/>
    <p:sldId id="300" r:id="rId32"/>
    <p:sldId id="313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4" r:id="rId45"/>
    <p:sldId id="301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34" r:id="rId58"/>
    <p:sldId id="335" r:id="rId59"/>
    <p:sldId id="292" r:id="rId60"/>
    <p:sldId id="293" r:id="rId61"/>
    <p:sldId id="326" r:id="rId62"/>
    <p:sldId id="336" r:id="rId63"/>
    <p:sldId id="337" r:id="rId64"/>
    <p:sldId id="338" r:id="rId65"/>
    <p:sldId id="339" r:id="rId66"/>
    <p:sldId id="340" r:id="rId67"/>
    <p:sldId id="327" r:id="rId68"/>
    <p:sldId id="328" r:id="rId69"/>
    <p:sldId id="329" r:id="rId70"/>
    <p:sldId id="330" r:id="rId71"/>
    <p:sldId id="331" r:id="rId72"/>
    <p:sldId id="332" r:id="rId73"/>
    <p:sldId id="341" r:id="rId74"/>
    <p:sldId id="344" r:id="rId75"/>
    <p:sldId id="342" r:id="rId76"/>
    <p:sldId id="345" r:id="rId77"/>
    <p:sldId id="343" r:id="rId78"/>
    <p:sldId id="333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295" r:id="rId91"/>
    <p:sldId id="358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371" r:id="rId100"/>
    <p:sldId id="370" r:id="rId101"/>
    <p:sldId id="369" r:id="rId102"/>
    <p:sldId id="367" r:id="rId103"/>
    <p:sldId id="366" r:id="rId104"/>
    <p:sldId id="372" r:id="rId105"/>
    <p:sldId id="373" r:id="rId106"/>
    <p:sldId id="375" r:id="rId107"/>
    <p:sldId id="374" r:id="rId108"/>
    <p:sldId id="376" r:id="rId109"/>
    <p:sldId id="377" r:id="rId110"/>
    <p:sldId id="379" r:id="rId111"/>
    <p:sldId id="378" r:id="rId112"/>
    <p:sldId id="380" r:id="rId113"/>
    <p:sldId id="420" r:id="rId114"/>
    <p:sldId id="421" r:id="rId115"/>
    <p:sldId id="422" r:id="rId116"/>
    <p:sldId id="424" r:id="rId117"/>
    <p:sldId id="425" r:id="rId118"/>
    <p:sldId id="396" r:id="rId119"/>
    <p:sldId id="413" r:id="rId120"/>
    <p:sldId id="414" r:id="rId121"/>
    <p:sldId id="415" r:id="rId122"/>
    <p:sldId id="416" r:id="rId123"/>
    <p:sldId id="417" r:id="rId124"/>
    <p:sldId id="418" r:id="rId125"/>
    <p:sldId id="419" r:id="rId126"/>
    <p:sldId id="426" r:id="rId127"/>
    <p:sldId id="427" r:id="rId128"/>
    <p:sldId id="430" r:id="rId129"/>
    <p:sldId id="441" r:id="rId130"/>
    <p:sldId id="432" r:id="rId131"/>
    <p:sldId id="434" r:id="rId132"/>
    <p:sldId id="436" r:id="rId133"/>
    <p:sldId id="437" r:id="rId134"/>
    <p:sldId id="442" r:id="rId135"/>
    <p:sldId id="443" r:id="rId136"/>
    <p:sldId id="444" r:id="rId137"/>
    <p:sldId id="435" r:id="rId138"/>
    <p:sldId id="383" r:id="rId139"/>
    <p:sldId id="389" r:id="rId140"/>
    <p:sldId id="273" r:id="rId141"/>
    <p:sldId id="390" r:id="rId142"/>
    <p:sldId id="275" r:id="rId143"/>
    <p:sldId id="391" r:id="rId144"/>
    <p:sldId id="392" r:id="rId145"/>
    <p:sldId id="278" r:id="rId146"/>
    <p:sldId id="397" r:id="rId147"/>
    <p:sldId id="398" r:id="rId148"/>
    <p:sldId id="400" r:id="rId149"/>
    <p:sldId id="401" r:id="rId150"/>
    <p:sldId id="399" r:id="rId151"/>
    <p:sldId id="402" r:id="rId152"/>
    <p:sldId id="407" r:id="rId153"/>
    <p:sldId id="403" r:id="rId154"/>
    <p:sldId id="409" r:id="rId155"/>
    <p:sldId id="408" r:id="rId156"/>
    <p:sldId id="410" r:id="rId157"/>
    <p:sldId id="381" r:id="rId158"/>
    <p:sldId id="412" r:id="rId159"/>
    <p:sldId id="404" r:id="rId160"/>
    <p:sldId id="411" r:id="rId161"/>
    <p:sldId id="405" r:id="rId162"/>
    <p:sldId id="406" r:id="rId16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tup Ganache Environment" id="{B683DE50-CDA6-410B-AFD0-F1654DB08DC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  <p14:sldId id="263"/>
            <p14:sldId id="265"/>
            <p14:sldId id="267"/>
            <p14:sldId id="268"/>
            <p14:sldId id="269"/>
            <p14:sldId id="288"/>
            <p14:sldId id="270"/>
            <p14:sldId id="271"/>
            <p14:sldId id="272"/>
            <p14:sldId id="282"/>
            <p14:sldId id="283"/>
            <p14:sldId id="289"/>
            <p14:sldId id="274"/>
            <p14:sldId id="276"/>
            <p14:sldId id="277"/>
            <p14:sldId id="279"/>
            <p14:sldId id="280"/>
            <p14:sldId id="281"/>
            <p14:sldId id="286"/>
            <p14:sldId id="285"/>
            <p14:sldId id="284"/>
            <p14:sldId id="287"/>
          </p14:sldIdLst>
        </p14:section>
        <p14:section name="Setup go-ethereum Environment" id="{ACCBDABF-E7B2-45C7-AB60-F1600157686C}">
          <p14:sldIdLst/>
        </p14:section>
        <p14:section name="Git" id="{DB4B353A-5C2C-43D3-95F8-7FB591B56373}">
          <p14:sldIdLst>
            <p14:sldId id="300"/>
            <p14:sldId id="313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4"/>
          </p14:sldIdLst>
        </p14:section>
        <p14:section name="Go Language" id="{7F8D0EF7-DBEE-403D-AF4A-F16D237C325B}">
          <p14:sldIdLst>
            <p14:sldId id="301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Msys2" id="{2C146343-D68A-4F79-8121-7BF592B8F148}">
          <p14:sldIdLst>
            <p14:sldId id="321"/>
            <p14:sldId id="322"/>
            <p14:sldId id="323"/>
            <p14:sldId id="324"/>
            <p14:sldId id="325"/>
            <p14:sldId id="334"/>
            <p14:sldId id="335"/>
            <p14:sldId id="292"/>
            <p14:sldId id="293"/>
            <p14:sldId id="326"/>
            <p14:sldId id="336"/>
            <p14:sldId id="337"/>
            <p14:sldId id="338"/>
            <p14:sldId id="339"/>
            <p14:sldId id="340"/>
            <p14:sldId id="327"/>
            <p14:sldId id="328"/>
            <p14:sldId id="329"/>
            <p14:sldId id="330"/>
            <p14:sldId id="331"/>
            <p14:sldId id="332"/>
            <p14:sldId id="341"/>
            <p14:sldId id="344"/>
            <p14:sldId id="342"/>
            <p14:sldId id="345"/>
            <p14:sldId id="343"/>
            <p14:sldId id="333"/>
            <p14:sldId id="347"/>
            <p14:sldId id="348"/>
          </p14:sldIdLst>
        </p14:section>
        <p14:section name="Visual Studio Code" id="{091A0A14-3CFC-45AC-B064-B30037328182}">
          <p14:sldIdLst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</p14:sldIdLst>
        </p14:section>
        <p14:section name="Go Extension for VSC" id="{44BF03B6-D423-406E-9353-45AAF450C5D5}">
          <p14:sldIdLst>
            <p14:sldId id="295"/>
            <p14:sldId id="358"/>
            <p14:sldId id="359"/>
            <p14:sldId id="360"/>
            <p14:sldId id="361"/>
          </p14:sldIdLst>
        </p14:section>
        <p14:section name="dotNET SDK" id="{BF6821EC-6F7B-4FF3-A9A1-AAD8CF16D867}">
          <p14:sldIdLst>
            <p14:sldId id="362"/>
            <p14:sldId id="363"/>
            <p14:sldId id="364"/>
            <p14:sldId id="365"/>
          </p14:sldIdLst>
        </p14:section>
        <p14:section name="go get -u -v" id="{6F6D11A2-9A3E-42B9-BE8A-9CF503B40837}">
          <p14:sldIdLst>
            <p14:sldId id="371"/>
            <p14:sldId id="370"/>
            <p14:sldId id="369"/>
          </p14:sldIdLst>
        </p14:section>
        <p14:section name="Test 1" id="{E7B2348B-62F2-4454-9280-4DC80A8C02D1}">
          <p14:sldIdLst>
            <p14:sldId id="367"/>
            <p14:sldId id="366"/>
            <p14:sldId id="372"/>
            <p14:sldId id="373"/>
          </p14:sldIdLst>
        </p14:section>
        <p14:section name="Test 2" id="{26989836-2F2E-409B-B117-C66ABB21BAA0}">
          <p14:sldIdLst>
            <p14:sldId id="375"/>
            <p14:sldId id="374"/>
            <p14:sldId id="376"/>
            <p14:sldId id="377"/>
            <p14:sldId id="379"/>
            <p14:sldId id="378"/>
            <p14:sldId id="380"/>
          </p14:sldIdLst>
        </p14:section>
        <p14:section name="Solidity Compiler" id="{198F777E-FAAF-4EF3-A25F-27BE6BC32F69}">
          <p14:sldIdLst>
            <p14:sldId id="420"/>
            <p14:sldId id="421"/>
            <p14:sldId id="422"/>
            <p14:sldId id="424"/>
            <p14:sldId id="425"/>
            <p14:sldId id="396"/>
            <p14:sldId id="413"/>
            <p14:sldId id="414"/>
            <p14:sldId id="415"/>
            <p14:sldId id="416"/>
            <p14:sldId id="417"/>
            <p14:sldId id="418"/>
            <p14:sldId id="419"/>
          </p14:sldIdLst>
        </p14:section>
        <p14:section name="Bank.sol compiler by solc" id="{E41B023D-EF58-4508-8385-5B4EDF44F84D}">
          <p14:sldIdLst>
            <p14:sldId id="426"/>
            <p14:sldId id="427"/>
          </p14:sldIdLst>
        </p14:section>
        <p14:section name="03_deploy.js" id="{722475E8-65A8-4220-95AB-A9A127CA12E9}">
          <p14:sldIdLst>
            <p14:sldId id="430"/>
          </p14:sldIdLst>
        </p14:section>
        <p14:section name="balance.js &amp; deposit.js" id="{50B23AE2-A9E5-44BC-9B5A-4047B889437F}">
          <p14:sldIdLst>
            <p14:sldId id="441"/>
          </p14:sldIdLst>
        </p14:section>
        <p14:section name="transfer.js" id="{2EE7FEA4-1E8E-462E-96D9-3063ABBFF716}">
          <p14:sldIdLst>
            <p14:sldId id="432"/>
          </p14:sldIdLst>
        </p14:section>
        <p14:section name="withdraw.js" id="{2D5179D3-89B2-4792-8E34-88D5CFD5C13A}">
          <p14:sldIdLst>
            <p14:sldId id="434"/>
          </p14:sldIdLst>
        </p14:section>
        <p14:section name="coinBalance.js &amp; mint.js" id="{C72E0F3E-1276-4AE0-A6F6-8D297420025F}">
          <p14:sldIdLst>
            <p14:sldId id="436"/>
          </p14:sldIdLst>
        </p14:section>
        <p14:section name="transferCoin.js" id="{AC7B5BF8-D9AF-4107-B78A-81A931DB084E}">
          <p14:sldIdLst>
            <p14:sldId id="437"/>
          </p14:sldIdLst>
        </p14:section>
        <p14:section name="buy.js" id="{CE67E791-59F2-4907-9331-137C185FADC1}">
          <p14:sldIdLst>
            <p14:sldId id="442"/>
            <p14:sldId id="443"/>
            <p14:sldId id="444"/>
          </p14:sldIdLst>
        </p14:section>
        <p14:section name="owner.js &amp; transferOwner.js" id="{955A96AF-39D5-4170-A3BC-AF5D38E6B758}">
          <p14:sldIdLst>
            <p14:sldId id="435"/>
          </p14:sldIdLst>
        </p14:section>
        <p14:section name="Bank.sol in Remix" id="{47668BA4-091D-4B12-A541-AD127D4EC097}">
          <p14:sldIdLst>
            <p14:sldId id="383"/>
            <p14:sldId id="389"/>
            <p14:sldId id="273"/>
            <p14:sldId id="390"/>
            <p14:sldId id="275"/>
            <p14:sldId id="391"/>
            <p14:sldId id="392"/>
            <p14:sldId id="278"/>
            <p14:sldId id="397"/>
            <p14:sldId id="398"/>
            <p14:sldId id="400"/>
            <p14:sldId id="401"/>
            <p14:sldId id="399"/>
            <p14:sldId id="402"/>
            <p14:sldId id="407"/>
            <p14:sldId id="403"/>
            <p14:sldId id="409"/>
            <p14:sldId id="408"/>
            <p14:sldId id="410"/>
            <p14:sldId id="381"/>
            <p14:sldId id="412"/>
            <p14:sldId id="404"/>
            <p14:sldId id="411"/>
            <p14:sldId id="405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88269" autoAdjust="0"/>
  </p:normalViewPr>
  <p:slideViewPr>
    <p:cSldViewPr snapToGrid="0">
      <p:cViewPr>
        <p:scale>
          <a:sx n="66" d="100"/>
          <a:sy n="66" d="100"/>
        </p:scale>
        <p:origin x="222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E9769D-2A06-4F32-BDBA-912D77BB27D4}" type="datetimeFigureOut">
              <a:rPr lang="zh-TW" altLang="en-US" smtClean="0"/>
              <a:t>2018/11/20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7DB10-A9C9-45B9-9C8E-B8278904A1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771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（</a:t>
            </a:r>
            <a:r>
              <a:rPr lang="en-US" altLang="zh-TW" dirty="0"/>
              <a:t>1</a:t>
            </a:r>
            <a:r>
              <a:rPr lang="zh-TW" altLang="en-US" dirty="0"/>
              <a:t>）在作業系統中安裝 </a:t>
            </a:r>
            <a:r>
              <a:rPr lang="en-US" altLang="zh-TW" dirty="0"/>
              <a:t>Google Chrome </a:t>
            </a:r>
            <a:r>
              <a:rPr lang="zh-TW" altLang="en-US" dirty="0"/>
              <a:t>瀏覽器。</a:t>
            </a:r>
          </a:p>
          <a:p>
            <a:r>
              <a:rPr lang="en-US" altLang="zh-TW" dirty="0"/>
              <a:t>https://www.google.com/chrome/?system=true&amp;standalone=1&amp;platform=win64</a:t>
            </a:r>
          </a:p>
          <a:p>
            <a:endParaRPr lang="en-US" altLang="zh-TW" dirty="0"/>
          </a:p>
          <a:p>
            <a:r>
              <a:rPr lang="zh-TW" altLang="en-US" dirty="0"/>
              <a:t>（</a:t>
            </a:r>
            <a:r>
              <a:rPr lang="en-US" altLang="zh-TW" dirty="0"/>
              <a:t>2</a:t>
            </a:r>
            <a:r>
              <a:rPr lang="zh-TW" altLang="en-US" dirty="0"/>
              <a:t>）使用 </a:t>
            </a:r>
            <a:r>
              <a:rPr lang="en-US" altLang="zh-TW" dirty="0"/>
              <a:t>Google Chrome </a:t>
            </a:r>
            <a:r>
              <a:rPr lang="zh-TW" altLang="en-US" dirty="0"/>
              <a:t>瀏覽器連線至 </a:t>
            </a:r>
            <a:r>
              <a:rPr lang="en-US" altLang="zh-TW" dirty="0" err="1"/>
              <a:t>MetaMask</a:t>
            </a:r>
            <a:r>
              <a:rPr lang="en-US" altLang="zh-TW" dirty="0"/>
              <a:t> </a:t>
            </a:r>
            <a:r>
              <a:rPr lang="zh-TW" altLang="en-US" dirty="0"/>
              <a:t>官網，並點選</a:t>
            </a:r>
            <a:r>
              <a:rPr lang="en-US" altLang="zh-TW" dirty="0"/>
              <a:t>【GET CHROME EXTENSION】</a:t>
            </a:r>
            <a:r>
              <a:rPr lang="zh-TW" altLang="en-US" dirty="0"/>
              <a:t>鈕</a:t>
            </a:r>
          </a:p>
          <a:p>
            <a:r>
              <a:rPr lang="en-US" altLang="zh-TW" dirty="0" err="1"/>
              <a:t>MetaMask</a:t>
            </a:r>
            <a:r>
              <a:rPr lang="en-US" altLang="zh-TW" dirty="0"/>
              <a:t> </a:t>
            </a:r>
            <a:r>
              <a:rPr lang="zh-TW" altLang="en-US" dirty="0"/>
              <a:t>官網位址：</a:t>
            </a:r>
            <a:r>
              <a:rPr lang="en-US" altLang="zh-TW" dirty="0"/>
              <a:t>https://metamask.io/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7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10</a:t>
            </a:r>
            <a:r>
              <a:rPr lang="zh-TW" altLang="en-US" dirty="0"/>
              <a:t>）接著進到此畫面可看到「</a:t>
            </a:r>
            <a:r>
              <a:rPr lang="en-US" altLang="zh-TW" dirty="0"/>
              <a:t>Account 1</a:t>
            </a:r>
            <a:r>
              <a:rPr lang="zh-TW" altLang="en-US" dirty="0"/>
              <a:t>」即為目前選擇的錢包帳號，只要在瀏覽器中有要進行以太坊 </a:t>
            </a:r>
            <a:r>
              <a:rPr lang="en-US" altLang="zh-TW" dirty="0"/>
              <a:t>Ethereum </a:t>
            </a:r>
            <a:r>
              <a:rPr lang="zh-TW" altLang="en-US" dirty="0"/>
              <a:t>交易，並呼叫 </a:t>
            </a:r>
            <a:r>
              <a:rPr lang="en-US" altLang="zh-TW" dirty="0" err="1"/>
              <a:t>MetaMask</a:t>
            </a:r>
            <a:r>
              <a:rPr lang="en-US" altLang="zh-TW" dirty="0"/>
              <a:t> </a:t>
            </a:r>
            <a:r>
              <a:rPr lang="zh-TW" altLang="en-US" dirty="0"/>
              <a:t>錢包時，就會以目前的「</a:t>
            </a:r>
            <a:r>
              <a:rPr lang="en-US" altLang="zh-TW" dirty="0"/>
              <a:t>Account 1</a:t>
            </a:r>
            <a:r>
              <a:rPr lang="zh-TW" altLang="en-US" dirty="0"/>
              <a:t>」為預設交易帳號。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620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11</a:t>
            </a:r>
            <a:r>
              <a:rPr lang="zh-TW" altLang="en-US" dirty="0"/>
              <a:t>）接下來要安裝單機版的 </a:t>
            </a:r>
            <a:r>
              <a:rPr lang="en-US" altLang="zh-TW" dirty="0"/>
              <a:t>Ethereum Node</a:t>
            </a:r>
            <a:r>
              <a:rPr lang="zh-TW" altLang="en-US" dirty="0"/>
              <a:t>，因為需要安裝第三方套件 </a:t>
            </a:r>
            <a:r>
              <a:rPr lang="en-US" altLang="zh-TW" dirty="0"/>
              <a:t>Ganache</a:t>
            </a:r>
            <a:r>
              <a:rPr lang="zh-TW" altLang="en-US" dirty="0"/>
              <a:t>，所以需先允許 </a:t>
            </a:r>
            <a:r>
              <a:rPr lang="en-US" altLang="zh-TW" dirty="0"/>
              <a:t>Windows </a:t>
            </a:r>
            <a:r>
              <a:rPr lang="zh-TW" altLang="en-US" dirty="0"/>
              <a:t>作業系統可安裝第三方套件。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首先點選左下角</a:t>
            </a:r>
            <a:r>
              <a:rPr lang="en-US" altLang="zh-TW" dirty="0"/>
              <a:t>【Windows </a:t>
            </a:r>
            <a:r>
              <a:rPr lang="zh-TW" altLang="en-US" dirty="0"/>
              <a:t>符號</a:t>
            </a:r>
            <a:r>
              <a:rPr lang="en-US" altLang="zh-TW" dirty="0"/>
              <a:t>】</a:t>
            </a:r>
            <a:r>
              <a:rPr lang="zh-TW" altLang="en-US" dirty="0"/>
              <a:t>→ 點選上方</a:t>
            </a:r>
            <a:r>
              <a:rPr lang="en-US" altLang="zh-TW" dirty="0"/>
              <a:t>【</a:t>
            </a:r>
            <a:r>
              <a:rPr lang="zh-TW" altLang="en-US" dirty="0"/>
              <a:t>設定符號</a:t>
            </a:r>
            <a:r>
              <a:rPr lang="en-US" altLang="zh-TW" dirty="0"/>
              <a:t>】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634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12</a:t>
            </a:r>
            <a:r>
              <a:rPr lang="zh-TW" altLang="en-US" dirty="0"/>
              <a:t>）出現「</a:t>
            </a:r>
            <a:r>
              <a:rPr lang="en-US" altLang="zh-TW" dirty="0"/>
              <a:t>Windows </a:t>
            </a:r>
            <a:r>
              <a:rPr lang="zh-TW" altLang="en-US" dirty="0"/>
              <a:t>設定」視窗，點選</a:t>
            </a:r>
            <a:r>
              <a:rPr lang="en-US" altLang="zh-TW" dirty="0"/>
              <a:t>【</a:t>
            </a:r>
            <a:r>
              <a:rPr lang="zh-TW" altLang="en-US" dirty="0"/>
              <a:t>更新與安全性</a:t>
            </a:r>
            <a:r>
              <a:rPr lang="en-US" altLang="zh-TW" dirty="0"/>
              <a:t>】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057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13</a:t>
            </a:r>
            <a:r>
              <a:rPr lang="zh-TW" altLang="en-US" dirty="0"/>
              <a:t>）點選左側</a:t>
            </a:r>
            <a:r>
              <a:rPr lang="en-US" altLang="zh-TW" dirty="0"/>
              <a:t>【</a:t>
            </a:r>
            <a:r>
              <a:rPr lang="zh-TW" altLang="en-US" dirty="0"/>
              <a:t>開發人員專用</a:t>
            </a:r>
            <a:r>
              <a:rPr lang="en-US" altLang="zh-TW" dirty="0"/>
              <a:t>】</a:t>
            </a:r>
            <a:r>
              <a:rPr lang="zh-TW" altLang="en-US" dirty="0"/>
              <a:t>→ 點選允許安裝</a:t>
            </a:r>
            <a:r>
              <a:rPr lang="en-US" altLang="zh-TW" dirty="0"/>
              <a:t>【</a:t>
            </a:r>
            <a:r>
              <a:rPr lang="zh-TW" altLang="en-US" dirty="0"/>
              <a:t>側載應用程式</a:t>
            </a:r>
            <a:r>
              <a:rPr lang="en-US" altLang="zh-TW" dirty="0"/>
              <a:t>】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334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14</a:t>
            </a:r>
            <a:r>
              <a:rPr lang="zh-TW" altLang="en-US" dirty="0"/>
              <a:t>）點選</a:t>
            </a:r>
            <a:r>
              <a:rPr lang="en-US" altLang="zh-TW" dirty="0"/>
              <a:t>【</a:t>
            </a:r>
            <a:r>
              <a:rPr lang="zh-TW" altLang="en-US" dirty="0"/>
              <a:t>是</a:t>
            </a:r>
            <a:r>
              <a:rPr lang="en-US" altLang="zh-TW" dirty="0"/>
              <a:t>】</a:t>
            </a:r>
            <a:r>
              <a:rPr lang="zh-TW" altLang="en-US" dirty="0"/>
              <a:t>完成設置→ 點選右上角</a:t>
            </a:r>
            <a:r>
              <a:rPr lang="en-US" altLang="zh-TW" dirty="0"/>
              <a:t>【</a:t>
            </a:r>
            <a:r>
              <a:rPr lang="zh-TW" altLang="en-US" dirty="0"/>
              <a:t>關閉符號</a:t>
            </a:r>
            <a:r>
              <a:rPr lang="en-US" altLang="zh-TW" dirty="0"/>
              <a:t>】</a:t>
            </a:r>
            <a:r>
              <a:rPr lang="zh-TW" altLang="en-US" dirty="0"/>
              <a:t>將「</a:t>
            </a:r>
            <a:r>
              <a:rPr lang="en-US" altLang="zh-TW" dirty="0"/>
              <a:t>Windows </a:t>
            </a:r>
            <a:r>
              <a:rPr lang="zh-TW" altLang="en-US" dirty="0"/>
              <a:t>設定」視窗關閉。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791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15</a:t>
            </a:r>
            <a:r>
              <a:rPr lang="zh-TW" altLang="en-US" dirty="0"/>
              <a:t>）使用網頁瀏覽器連至「</a:t>
            </a:r>
            <a:r>
              <a:rPr lang="en-US" altLang="zh-TW" dirty="0"/>
              <a:t>Ganache</a:t>
            </a:r>
            <a:r>
              <a:rPr lang="zh-TW" altLang="en-US" dirty="0"/>
              <a:t>」官網：</a:t>
            </a:r>
            <a:r>
              <a:rPr lang="en-US" altLang="zh-TW" dirty="0"/>
              <a:t>【https://truffleframework.com/ganache】</a:t>
            </a:r>
            <a:r>
              <a:rPr lang="zh-TW" altLang="en-US" dirty="0"/>
              <a:t>→ 點選</a:t>
            </a:r>
            <a:r>
              <a:rPr lang="en-US" altLang="zh-TW" dirty="0"/>
              <a:t>【DOWNLOAD</a:t>
            </a:r>
            <a:r>
              <a:rPr lang="zh-TW" altLang="en-US" dirty="0"/>
              <a:t>（</a:t>
            </a:r>
            <a:r>
              <a:rPr lang="en-US" altLang="zh-TW" dirty="0"/>
              <a:t>WINDOWS</a:t>
            </a:r>
            <a:r>
              <a:rPr lang="zh-TW" altLang="en-US" dirty="0"/>
              <a:t>）</a:t>
            </a:r>
            <a:r>
              <a:rPr lang="en-US" altLang="zh-TW" dirty="0"/>
              <a:t>】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註：這邊將 </a:t>
            </a:r>
            <a:r>
              <a:rPr lang="en-US" altLang="zh-TW" dirty="0"/>
              <a:t>Ganache </a:t>
            </a:r>
            <a:r>
              <a:rPr lang="zh-TW" altLang="en-US" dirty="0"/>
              <a:t>安裝程式下載至「</a:t>
            </a:r>
            <a:r>
              <a:rPr lang="en-US" altLang="zh-TW" dirty="0"/>
              <a:t>%USERPROFILE%\Downloads\</a:t>
            </a:r>
            <a:r>
              <a:rPr lang="zh-TW" altLang="en-US" dirty="0"/>
              <a:t>」目錄中。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066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16</a:t>
            </a:r>
            <a:r>
              <a:rPr lang="zh-TW" altLang="en-US" dirty="0"/>
              <a:t>）至「</a:t>
            </a:r>
            <a:r>
              <a:rPr lang="en-US" altLang="zh-TW" dirty="0"/>
              <a:t>%USERPROFILE%\Downloads\</a:t>
            </a:r>
            <a:r>
              <a:rPr lang="zh-TW" altLang="en-US" dirty="0"/>
              <a:t>」目錄 → 點選</a:t>
            </a:r>
            <a:r>
              <a:rPr lang="en-US" altLang="zh-TW" dirty="0"/>
              <a:t>【Ganache-*.exe】</a:t>
            </a:r>
            <a:r>
              <a:rPr lang="zh-TW" altLang="en-US" dirty="0"/>
              <a:t>開始進行安裝。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787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17</a:t>
            </a:r>
            <a:r>
              <a:rPr lang="zh-TW" altLang="en-US" dirty="0"/>
              <a:t>）取消勾選</a:t>
            </a:r>
            <a:r>
              <a:rPr lang="en-US" altLang="zh-TW" dirty="0"/>
              <a:t>【</a:t>
            </a:r>
            <a:r>
              <a:rPr lang="zh-TW" altLang="en-US" dirty="0"/>
              <a:t>就緒時啟動</a:t>
            </a:r>
            <a:r>
              <a:rPr lang="en-US" altLang="zh-TW" dirty="0"/>
              <a:t>】</a:t>
            </a:r>
            <a:r>
              <a:rPr lang="zh-TW" altLang="en-US" dirty="0"/>
              <a:t>選項（稍後會在手動啟動）→ 點選</a:t>
            </a:r>
            <a:r>
              <a:rPr lang="en-US" altLang="zh-TW" dirty="0"/>
              <a:t>【</a:t>
            </a:r>
            <a:r>
              <a:rPr lang="zh-TW" altLang="en-US" dirty="0"/>
              <a:t>安裝</a:t>
            </a:r>
            <a:r>
              <a:rPr lang="en-US" altLang="zh-TW" dirty="0"/>
              <a:t>】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127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18</a:t>
            </a:r>
            <a:r>
              <a:rPr lang="zh-TW" altLang="en-US" dirty="0"/>
              <a:t>）點選</a:t>
            </a:r>
            <a:r>
              <a:rPr lang="en-US" altLang="zh-TW" dirty="0"/>
              <a:t>【</a:t>
            </a:r>
            <a:r>
              <a:rPr lang="zh-TW" altLang="en-US" dirty="0"/>
              <a:t>執行</a:t>
            </a:r>
            <a:r>
              <a:rPr lang="en-US" altLang="zh-TW" dirty="0"/>
              <a:t>】</a:t>
            </a:r>
            <a:r>
              <a:rPr lang="zh-TW" altLang="en-US" dirty="0"/>
              <a:t>來確認這個是安全的安裝程式。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2346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19</a:t>
            </a:r>
            <a:r>
              <a:rPr lang="zh-TW" altLang="en-US" dirty="0"/>
              <a:t>）安裝完成後，先點選右上角</a:t>
            </a:r>
            <a:r>
              <a:rPr lang="en-US" altLang="zh-TW" dirty="0"/>
              <a:t>【</a:t>
            </a:r>
            <a:r>
              <a:rPr lang="zh-TW" altLang="en-US" dirty="0"/>
              <a:t>關閉符號</a:t>
            </a:r>
            <a:r>
              <a:rPr lang="en-US" altLang="zh-TW" dirty="0"/>
              <a:t>】</a:t>
            </a:r>
            <a:r>
              <a:rPr lang="zh-TW" altLang="en-US" dirty="0"/>
              <a:t>來關閉 </a:t>
            </a:r>
            <a:r>
              <a:rPr lang="en-US" altLang="zh-TW" dirty="0"/>
              <a:t>Ganache </a:t>
            </a:r>
            <a:r>
              <a:rPr lang="zh-TW" altLang="en-US" dirty="0"/>
              <a:t>安裝程式。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10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3</a:t>
            </a:r>
            <a:r>
              <a:rPr lang="zh-TW" altLang="en-US" dirty="0"/>
              <a:t>）點選</a:t>
            </a:r>
            <a:r>
              <a:rPr lang="en-US" altLang="zh-TW" dirty="0"/>
              <a:t>【+ </a:t>
            </a:r>
            <a:r>
              <a:rPr lang="zh-TW" altLang="en-US" dirty="0"/>
              <a:t>加到 </a:t>
            </a:r>
            <a:r>
              <a:rPr lang="en-US" altLang="zh-TW" dirty="0"/>
              <a:t>CHROME】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559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20</a:t>
            </a:r>
            <a:r>
              <a:rPr lang="zh-TW" altLang="en-US" dirty="0"/>
              <a:t>）點選左下角</a:t>
            </a:r>
            <a:r>
              <a:rPr lang="en-US" altLang="zh-TW" dirty="0"/>
              <a:t>【Windows </a:t>
            </a:r>
            <a:r>
              <a:rPr lang="zh-TW" altLang="en-US" dirty="0"/>
              <a:t>符號</a:t>
            </a:r>
            <a:r>
              <a:rPr lang="en-US" altLang="zh-TW" dirty="0"/>
              <a:t>】</a:t>
            </a:r>
            <a:r>
              <a:rPr lang="zh-TW" altLang="en-US" dirty="0"/>
              <a:t>→ 點選</a:t>
            </a:r>
            <a:r>
              <a:rPr lang="en-US" altLang="zh-TW" dirty="0"/>
              <a:t>【Ganache】</a:t>
            </a:r>
            <a:r>
              <a:rPr lang="zh-TW" altLang="en-US" dirty="0"/>
              <a:t>來執行 </a:t>
            </a:r>
            <a:r>
              <a:rPr lang="en-US" altLang="zh-TW" dirty="0"/>
              <a:t>Ganache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39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21</a:t>
            </a:r>
            <a:r>
              <a:rPr lang="zh-TW" altLang="en-US" dirty="0"/>
              <a:t>）取消勾選</a:t>
            </a:r>
            <a:r>
              <a:rPr lang="en-US" altLang="zh-TW" dirty="0"/>
              <a:t>【Analytics enabled. Thanks!】</a:t>
            </a:r>
            <a:r>
              <a:rPr lang="zh-TW" altLang="en-US" dirty="0"/>
              <a:t>選項，以拒絕將相關資訊傳送回官網（可在設定中重新開啟）→ 點選</a:t>
            </a:r>
            <a:r>
              <a:rPr lang="en-US" altLang="zh-TW" dirty="0"/>
              <a:t>【CONTINUE】</a:t>
            </a:r>
            <a:r>
              <a:rPr lang="zh-TW" altLang="en-US" dirty="0"/>
              <a:t>以啟動 </a:t>
            </a:r>
            <a:r>
              <a:rPr lang="en-US" altLang="zh-TW" dirty="0"/>
              <a:t>Ganache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987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22</a:t>
            </a:r>
            <a:r>
              <a:rPr lang="zh-TW" altLang="en-US" dirty="0"/>
              <a:t>）接下來我們要設置連入 </a:t>
            </a:r>
            <a:r>
              <a:rPr lang="en-US" altLang="zh-TW" dirty="0"/>
              <a:t>Ganache </a:t>
            </a:r>
            <a:r>
              <a:rPr lang="zh-TW" altLang="en-US" dirty="0"/>
              <a:t>的連接埠，點選右上角</a:t>
            </a:r>
            <a:r>
              <a:rPr lang="en-US" altLang="zh-TW" dirty="0"/>
              <a:t>【</a:t>
            </a:r>
            <a:r>
              <a:rPr lang="zh-TW" altLang="en-US" dirty="0"/>
              <a:t>設定符號</a:t>
            </a:r>
            <a:r>
              <a:rPr lang="en-US" altLang="zh-TW" dirty="0"/>
              <a:t>】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711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23</a:t>
            </a:r>
            <a:r>
              <a:rPr lang="zh-TW" altLang="en-US" dirty="0"/>
              <a:t>）在「</a:t>
            </a:r>
            <a:r>
              <a:rPr lang="en-US" altLang="zh-TW" dirty="0"/>
              <a:t>PORT NUMBER</a:t>
            </a:r>
            <a:r>
              <a:rPr lang="zh-TW" altLang="en-US" dirty="0"/>
              <a:t>」中將原本的「</a:t>
            </a:r>
            <a:r>
              <a:rPr lang="en-US" altLang="zh-TW" dirty="0"/>
              <a:t>7545</a:t>
            </a:r>
            <a:r>
              <a:rPr lang="zh-TW" altLang="en-US" dirty="0"/>
              <a:t>」改成通用的</a:t>
            </a:r>
            <a:r>
              <a:rPr lang="en-US" altLang="zh-TW" dirty="0"/>
              <a:t>【8545】</a:t>
            </a:r>
            <a:r>
              <a:rPr lang="zh-TW" altLang="en-US" dirty="0"/>
              <a:t>埠 → 點選</a:t>
            </a:r>
            <a:r>
              <a:rPr lang="en-US" altLang="zh-TW" dirty="0"/>
              <a:t>【RESTART】</a:t>
            </a:r>
            <a:r>
              <a:rPr lang="zh-TW" altLang="en-US" dirty="0"/>
              <a:t>使設置生效。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2502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24</a:t>
            </a:r>
            <a:r>
              <a:rPr lang="zh-TW" altLang="en-US" dirty="0"/>
              <a:t>）完成之後接著要使用 </a:t>
            </a:r>
            <a:r>
              <a:rPr lang="en-US" altLang="zh-TW" dirty="0" err="1"/>
              <a:t>Metamask</a:t>
            </a:r>
            <a:r>
              <a:rPr lang="en-US" altLang="zh-TW" dirty="0"/>
              <a:t> </a:t>
            </a:r>
            <a:r>
              <a:rPr lang="zh-TW" altLang="en-US" dirty="0"/>
              <a:t>連接至 </a:t>
            </a:r>
            <a:r>
              <a:rPr lang="en-US" altLang="zh-TW" dirty="0"/>
              <a:t>Ganache</a:t>
            </a:r>
            <a:r>
              <a:rPr lang="zh-TW" altLang="en-US" dirty="0"/>
              <a:t>，點選第一組帳號右側的</a:t>
            </a:r>
            <a:r>
              <a:rPr lang="en-US" altLang="zh-TW" dirty="0"/>
              <a:t>【Show Keys】</a:t>
            </a:r>
            <a:r>
              <a:rPr lang="zh-TW" altLang="en-US" dirty="0"/>
              <a:t>鈕。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4249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25</a:t>
            </a:r>
            <a:r>
              <a:rPr lang="zh-TW" altLang="en-US" dirty="0"/>
              <a:t>）使用滑鼠將顯示的 </a:t>
            </a:r>
            <a:r>
              <a:rPr lang="en-US" altLang="zh-TW" dirty="0"/>
              <a:t>64 </a:t>
            </a:r>
            <a:r>
              <a:rPr lang="zh-TW" altLang="en-US" dirty="0"/>
              <a:t>個私鑰字元圈選起來 → 點選鍵盤上的</a:t>
            </a:r>
            <a:r>
              <a:rPr lang="en-US" altLang="zh-TW" dirty="0"/>
              <a:t>【Ctrl】+【C】</a:t>
            </a:r>
            <a:r>
              <a:rPr lang="zh-TW" altLang="en-US" dirty="0"/>
              <a:t>複製 → 點選</a:t>
            </a:r>
            <a:r>
              <a:rPr lang="en-US" altLang="zh-TW" dirty="0"/>
              <a:t>【Done】</a:t>
            </a:r>
            <a:r>
              <a:rPr lang="zh-TW" altLang="en-US" dirty="0"/>
              <a:t>關閉視窗。</a:t>
            </a:r>
          </a:p>
          <a:p>
            <a:endParaRPr lang="en-US" altLang="zh-TW" dirty="0"/>
          </a:p>
          <a:p>
            <a:r>
              <a:rPr lang="en-US" altLang="zh-TW" dirty="0"/>
              <a:t>d448043bd8e72e23bff14f5e8de97d45a17a0efaee19cc52bf76ebf95f675247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516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（</a:t>
            </a:r>
            <a:r>
              <a:rPr lang="en-US" altLang="zh-TW" dirty="0"/>
              <a:t>26</a:t>
            </a:r>
            <a:r>
              <a:rPr lang="zh-TW" altLang="en-US" dirty="0"/>
              <a:t>）回到 </a:t>
            </a:r>
            <a:r>
              <a:rPr lang="en-US" altLang="zh-TW" dirty="0"/>
              <a:t>Google Chrome </a:t>
            </a:r>
            <a:r>
              <a:rPr lang="zh-TW" altLang="en-US" dirty="0"/>
              <a:t>瀏覽器，點選右上角的</a:t>
            </a:r>
            <a:r>
              <a:rPr lang="en-US" altLang="zh-TW" dirty="0"/>
              <a:t>【</a:t>
            </a:r>
            <a:r>
              <a:rPr lang="en-US" altLang="zh-TW" dirty="0" err="1"/>
              <a:t>Metamask</a:t>
            </a:r>
            <a:r>
              <a:rPr lang="en-US" altLang="zh-TW" dirty="0"/>
              <a:t> </a:t>
            </a:r>
            <a:r>
              <a:rPr lang="zh-TW" altLang="en-US" dirty="0"/>
              <a:t>符號</a:t>
            </a:r>
            <a:r>
              <a:rPr lang="en-US" altLang="zh-TW" dirty="0"/>
              <a:t>】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0000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（</a:t>
            </a:r>
            <a:r>
              <a:rPr lang="en-US" altLang="zh-TW" dirty="0"/>
              <a:t>27</a:t>
            </a:r>
            <a:r>
              <a:rPr lang="zh-TW" altLang="en-US" dirty="0"/>
              <a:t>）此時要連至 </a:t>
            </a:r>
            <a:r>
              <a:rPr lang="en-US" altLang="zh-TW" dirty="0"/>
              <a:t>Ganache</a:t>
            </a:r>
            <a:r>
              <a:rPr lang="zh-TW" altLang="en-US" dirty="0"/>
              <a:t>，點選左上角的</a:t>
            </a:r>
            <a:r>
              <a:rPr lang="en-US" altLang="zh-TW" dirty="0"/>
              <a:t>【Main Network】</a:t>
            </a:r>
            <a:r>
              <a:rPr lang="zh-TW" altLang="en-US" dirty="0"/>
              <a:t>→ 點選</a:t>
            </a:r>
            <a:r>
              <a:rPr lang="en-US" altLang="zh-TW" dirty="0"/>
              <a:t>【Localhost 8545】</a:t>
            </a:r>
            <a:r>
              <a:rPr lang="zh-TW" altLang="en-US" dirty="0"/>
              <a:t>即可連線上剛才設定連入 </a:t>
            </a:r>
            <a:r>
              <a:rPr lang="en-US" altLang="zh-TW" dirty="0"/>
              <a:t>8545 </a:t>
            </a:r>
            <a:r>
              <a:rPr lang="zh-TW" altLang="en-US" dirty="0"/>
              <a:t>埠的 </a:t>
            </a:r>
            <a:r>
              <a:rPr lang="en-US" altLang="zh-TW" dirty="0"/>
              <a:t>Ganache </a:t>
            </a:r>
            <a:r>
              <a:rPr lang="zh-TW" altLang="en-US" dirty="0"/>
              <a:t>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778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（</a:t>
            </a:r>
            <a:r>
              <a:rPr lang="en-US" altLang="zh-TW" dirty="0"/>
              <a:t>28</a:t>
            </a:r>
            <a:r>
              <a:rPr lang="zh-TW" altLang="en-US" dirty="0"/>
              <a:t>）再來要將剛才複製的 </a:t>
            </a:r>
            <a:r>
              <a:rPr lang="en-US" altLang="zh-TW" dirty="0"/>
              <a:t>Account </a:t>
            </a:r>
            <a:r>
              <a:rPr lang="zh-TW" altLang="en-US" dirty="0"/>
              <a:t>匯入 </a:t>
            </a:r>
            <a:r>
              <a:rPr lang="en-US" altLang="zh-TW" dirty="0" err="1"/>
              <a:t>Metamask</a:t>
            </a:r>
            <a:r>
              <a:rPr lang="zh-TW" altLang="en-US" dirty="0"/>
              <a:t>，點選右上角</a:t>
            </a:r>
            <a:r>
              <a:rPr lang="en-US" altLang="zh-TW" dirty="0"/>
              <a:t>【</a:t>
            </a:r>
            <a:r>
              <a:rPr lang="zh-TW" altLang="en-US" dirty="0"/>
              <a:t>改變 </a:t>
            </a:r>
            <a:r>
              <a:rPr lang="en-US" altLang="zh-TW" dirty="0"/>
              <a:t>Account </a:t>
            </a:r>
            <a:r>
              <a:rPr lang="zh-TW" altLang="en-US" dirty="0"/>
              <a:t>符號</a:t>
            </a:r>
            <a:r>
              <a:rPr lang="en-US" altLang="zh-TW" dirty="0"/>
              <a:t>】</a:t>
            </a:r>
            <a:r>
              <a:rPr lang="zh-TW" altLang="en-US" dirty="0"/>
              <a:t>→ 點選</a:t>
            </a:r>
            <a:r>
              <a:rPr lang="en-US" altLang="zh-TW" dirty="0"/>
              <a:t>【Import Account】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474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（</a:t>
            </a:r>
            <a:r>
              <a:rPr lang="en-US" altLang="zh-TW" dirty="0"/>
              <a:t>29</a:t>
            </a:r>
            <a:r>
              <a:rPr lang="zh-TW" altLang="en-US" dirty="0"/>
              <a:t>）在「</a:t>
            </a:r>
            <a:r>
              <a:rPr lang="en-US" altLang="zh-TW" dirty="0"/>
              <a:t>SELECT TYPE</a:t>
            </a:r>
            <a:r>
              <a:rPr lang="zh-TW" altLang="en-US" dirty="0"/>
              <a:t>」中點選</a:t>
            </a:r>
            <a:r>
              <a:rPr lang="en-US" altLang="zh-TW" dirty="0"/>
              <a:t>【Private Key】</a:t>
            </a:r>
            <a:r>
              <a:rPr lang="zh-TW" altLang="en-US" dirty="0"/>
              <a:t>→ 並且在「</a:t>
            </a:r>
            <a:r>
              <a:rPr lang="en-US" altLang="zh-TW" dirty="0"/>
              <a:t>Paste your private key string here</a:t>
            </a:r>
            <a:r>
              <a:rPr lang="zh-TW" altLang="en-US" dirty="0"/>
              <a:t>」中填入剛才複製的</a:t>
            </a:r>
            <a:r>
              <a:rPr lang="en-US" altLang="zh-TW" dirty="0"/>
              <a:t>【64 </a:t>
            </a:r>
            <a:r>
              <a:rPr lang="zh-TW" altLang="en-US" dirty="0"/>
              <a:t>個私鑰字母</a:t>
            </a:r>
            <a:r>
              <a:rPr lang="en-US" altLang="zh-TW" dirty="0"/>
              <a:t>】</a:t>
            </a:r>
            <a:r>
              <a:rPr lang="zh-TW" altLang="en-US" dirty="0"/>
              <a:t>→ 點選</a:t>
            </a:r>
            <a:r>
              <a:rPr lang="en-US" altLang="zh-TW" dirty="0"/>
              <a:t>【IMPORT】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742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4</a:t>
            </a:r>
            <a:r>
              <a:rPr lang="zh-TW" altLang="en-US" dirty="0"/>
              <a:t>）點選</a:t>
            </a:r>
            <a:r>
              <a:rPr lang="en-US" altLang="zh-TW" dirty="0"/>
              <a:t>【</a:t>
            </a:r>
            <a:r>
              <a:rPr lang="zh-TW" altLang="en-US" dirty="0"/>
              <a:t>新增擴充功能</a:t>
            </a:r>
            <a:r>
              <a:rPr lang="en-US" altLang="zh-TW" dirty="0"/>
              <a:t>】</a:t>
            </a:r>
            <a:r>
              <a:rPr lang="zh-TW" altLang="en-US" dirty="0"/>
              <a:t>將 </a:t>
            </a:r>
            <a:r>
              <a:rPr lang="en-US" altLang="zh-TW" dirty="0" err="1"/>
              <a:t>MetaMask</a:t>
            </a:r>
            <a:r>
              <a:rPr lang="en-US" altLang="zh-TW" dirty="0"/>
              <a:t> Chrome </a:t>
            </a:r>
            <a:r>
              <a:rPr lang="zh-TW" altLang="en-US" dirty="0"/>
              <a:t>擴充套件安裝好。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403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（</a:t>
            </a:r>
            <a:r>
              <a:rPr lang="en-US" altLang="zh-TW" dirty="0"/>
              <a:t>30</a:t>
            </a:r>
            <a:r>
              <a:rPr lang="zh-TW" altLang="en-US" dirty="0"/>
              <a:t>）可以發現我們成功的將 </a:t>
            </a:r>
            <a:r>
              <a:rPr lang="en-US" altLang="zh-TW" dirty="0"/>
              <a:t>Ganache </a:t>
            </a:r>
            <a:r>
              <a:rPr lang="zh-TW" altLang="en-US" dirty="0"/>
              <a:t>的帳戶匯入，並且擁有預設的 </a:t>
            </a:r>
            <a:r>
              <a:rPr lang="en-US" altLang="zh-TW" dirty="0"/>
              <a:t>100 </a:t>
            </a:r>
            <a:r>
              <a:rPr lang="zh-TW" altLang="en-US" dirty="0"/>
              <a:t>顆 </a:t>
            </a:r>
            <a:r>
              <a:rPr lang="en-US" altLang="zh-TW" dirty="0"/>
              <a:t>ETH </a:t>
            </a:r>
            <a:r>
              <a:rPr lang="zh-TW" altLang="en-US" dirty="0"/>
              <a:t>幣了。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19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https://www.microsoft.com/zh-TW/download/details.aspx?id=53587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7491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https://github.com/ethereum/solc-bin/tree/gh-pages/bin</a:t>
            </a:r>
          </a:p>
          <a:p>
            <a:r>
              <a:rPr lang="en-US" altLang="zh-TW" dirty="0"/>
              <a:t>https://github.com/ethereum/solidity/releases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9665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%GOPATH%\bin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14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stand vicious engage cruel solve error power camera cousin maple use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ad99cb7d0f056d79ae84779e9649555a2abb48e43f9cbf1287ba03d93c2d33c6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787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https://rinkeby.etherscan.io/tx/0x31f161a7486c89e2591ce48879cc4d52035f79c08220d0de13b3c61a77514532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58475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https://rinkeby.etherscan.io/address/0xc438cb4c24f3184b8d26469f878eb1956599c786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596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（</a:t>
            </a:r>
            <a:r>
              <a:rPr lang="en-US" altLang="zh-TW" dirty="0"/>
              <a:t>5</a:t>
            </a:r>
            <a:r>
              <a:rPr lang="zh-TW" altLang="en-US" dirty="0"/>
              <a:t>）點選 </a:t>
            </a:r>
            <a:r>
              <a:rPr lang="en-US" altLang="zh-TW" dirty="0"/>
              <a:t>Google Chrome </a:t>
            </a:r>
            <a:r>
              <a:rPr lang="zh-TW" altLang="en-US" dirty="0"/>
              <a:t>右上角</a:t>
            </a:r>
            <a:r>
              <a:rPr lang="en-US" altLang="zh-TW" dirty="0"/>
              <a:t>【</a:t>
            </a:r>
            <a:r>
              <a:rPr lang="en-US" altLang="zh-TW" dirty="0" err="1"/>
              <a:t>MetaMask</a:t>
            </a:r>
            <a:r>
              <a:rPr lang="en-US" altLang="zh-TW" dirty="0"/>
              <a:t>】</a:t>
            </a:r>
            <a:r>
              <a:rPr lang="zh-TW" altLang="en-US" dirty="0"/>
              <a:t>圖示來建立一組預設的私鑰及錢包。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接著閱讀完「使用條款」後（</a:t>
            </a:r>
            <a:r>
              <a:rPr lang="en-US" altLang="zh-TW" dirty="0"/>
              <a:t>【</a:t>
            </a:r>
            <a:r>
              <a:rPr lang="zh-TW" altLang="en-US" dirty="0"/>
              <a:t>捲軸</a:t>
            </a:r>
            <a:r>
              <a:rPr lang="en-US" altLang="zh-TW" dirty="0"/>
              <a:t>】</a:t>
            </a:r>
            <a:r>
              <a:rPr lang="zh-TW" altLang="en-US" dirty="0"/>
              <a:t>捲到最下方）→ 點選</a:t>
            </a:r>
            <a:r>
              <a:rPr lang="en-US" altLang="zh-TW" dirty="0"/>
              <a:t>【Accept】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525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6</a:t>
            </a:r>
            <a:r>
              <a:rPr lang="zh-TW" altLang="en-US" dirty="0"/>
              <a:t>）再點選</a:t>
            </a:r>
            <a:r>
              <a:rPr lang="en-US" altLang="zh-TW" dirty="0"/>
              <a:t>【Accept】</a:t>
            </a:r>
            <a:r>
              <a:rPr lang="zh-TW" altLang="en-US" dirty="0"/>
              <a:t>同意「隱私聲明」。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467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7</a:t>
            </a:r>
            <a:r>
              <a:rPr lang="zh-TW" altLang="en-US" dirty="0"/>
              <a:t>）接著閱讀完「網絡釣魚警告」後（</a:t>
            </a:r>
            <a:r>
              <a:rPr lang="en-US" altLang="zh-TW" dirty="0"/>
              <a:t>【</a:t>
            </a:r>
            <a:r>
              <a:rPr lang="zh-TW" altLang="en-US" dirty="0"/>
              <a:t>捲軸</a:t>
            </a:r>
            <a:r>
              <a:rPr lang="en-US" altLang="zh-TW" dirty="0"/>
              <a:t>】</a:t>
            </a:r>
            <a:r>
              <a:rPr lang="zh-TW" altLang="en-US" dirty="0"/>
              <a:t>捲到最下方）點選</a:t>
            </a:r>
            <a:r>
              <a:rPr lang="en-US" altLang="zh-TW" dirty="0"/>
              <a:t>【Accept】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5894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（</a:t>
            </a:r>
            <a:r>
              <a:rPr lang="en-US" altLang="zh-TW" dirty="0"/>
              <a:t>8</a:t>
            </a:r>
            <a:r>
              <a:rPr lang="zh-TW" altLang="en-US" dirty="0"/>
              <a:t>）接著請在「</a:t>
            </a:r>
            <a:r>
              <a:rPr lang="en-US" altLang="zh-TW" dirty="0"/>
              <a:t>New Password (min 8 chars)</a:t>
            </a:r>
            <a:r>
              <a:rPr lang="zh-TW" altLang="en-US" dirty="0"/>
              <a:t>」及「</a:t>
            </a:r>
            <a:r>
              <a:rPr lang="en-US" altLang="zh-TW" dirty="0"/>
              <a:t>Confirm Password</a:t>
            </a:r>
            <a:r>
              <a:rPr lang="zh-TW" altLang="en-US" dirty="0"/>
              <a:t>」中輸入錢包的保全密碼 → 完成後點選</a:t>
            </a:r>
            <a:r>
              <a:rPr lang="en-US" altLang="zh-TW" dirty="0"/>
              <a:t>【CREATE】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註：</a:t>
            </a:r>
            <a:r>
              <a:rPr lang="en-US" altLang="zh-TW" dirty="0" err="1"/>
              <a:t>MetaMask</a:t>
            </a:r>
            <a:r>
              <a:rPr lang="en-US" altLang="zh-TW" dirty="0"/>
              <a:t> </a:t>
            </a:r>
            <a:r>
              <a:rPr lang="zh-TW" altLang="en-US" dirty="0"/>
              <a:t>錢包會在閒置一段時間後自動鎖定，鎖定後會要求輸入現在設定的密碼。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註：未來若想將已建立的錢包帳號還原，則可點選</a:t>
            </a:r>
            <a:r>
              <a:rPr lang="en-US" altLang="zh-TW" dirty="0"/>
              <a:t>【Import Existing DEN】</a:t>
            </a:r>
            <a:r>
              <a:rPr lang="zh-TW" altLang="en-US" dirty="0"/>
              <a:t>後來輸入「</a:t>
            </a:r>
            <a:r>
              <a:rPr lang="en-US" altLang="zh-TW" dirty="0"/>
              <a:t>Seed Words</a:t>
            </a:r>
            <a:r>
              <a:rPr lang="zh-TW" altLang="en-US" dirty="0"/>
              <a:t>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25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（</a:t>
            </a:r>
            <a:r>
              <a:rPr lang="en-US" altLang="zh-TW" dirty="0"/>
              <a:t>9</a:t>
            </a:r>
            <a:r>
              <a:rPr lang="zh-TW" altLang="en-US" dirty="0"/>
              <a:t>）在建立全新錢包帳號（及地址）前，需建立對映此「錢包地址」的「私鑰（</a:t>
            </a:r>
            <a:r>
              <a:rPr lang="en-US" altLang="zh-TW" dirty="0"/>
              <a:t>Private Key</a:t>
            </a:r>
            <a:r>
              <a:rPr lang="zh-TW" altLang="en-US" dirty="0"/>
              <a:t>）」，這 </a:t>
            </a:r>
            <a:r>
              <a:rPr lang="en-US" altLang="zh-TW" dirty="0"/>
              <a:t>12 </a:t>
            </a:r>
            <a:r>
              <a:rPr lang="zh-TW" altLang="en-US" dirty="0"/>
              <a:t>組英文為「</a:t>
            </a:r>
            <a:r>
              <a:rPr lang="en-US" altLang="zh-TW" dirty="0"/>
              <a:t>Seed Words</a:t>
            </a:r>
            <a:r>
              <a:rPr lang="zh-TW" altLang="en-US" dirty="0"/>
              <a:t>」等同於該「錢包地址」的「私鑰」。</a:t>
            </a:r>
          </a:p>
          <a:p>
            <a:r>
              <a:rPr lang="zh-TW" altLang="en-US" dirty="0"/>
              <a:t>請先點選</a:t>
            </a:r>
            <a:r>
              <a:rPr lang="en-US" altLang="zh-TW" dirty="0"/>
              <a:t>【SAVE SEED WORDS AS FILE】</a:t>
            </a:r>
            <a:r>
              <a:rPr lang="zh-TW" altLang="en-US" dirty="0"/>
              <a:t>將「私鑰」</a:t>
            </a:r>
            <a:r>
              <a:rPr lang="en-US" altLang="zh-TW" dirty="0" err="1"/>
              <a:t>keystore</a:t>
            </a:r>
            <a:r>
              <a:rPr lang="en-US" altLang="zh-TW" dirty="0"/>
              <a:t> </a:t>
            </a:r>
            <a:r>
              <a:rPr lang="zh-TW" altLang="en-US" dirty="0"/>
              <a:t>儲存好 → 再點選</a:t>
            </a:r>
            <a:r>
              <a:rPr lang="en-US" altLang="zh-TW" dirty="0"/>
              <a:t>【I'VE COPIED IT SOMEWHERE SAFE】</a:t>
            </a:r>
            <a:r>
              <a:rPr lang="zh-TW" altLang="en-US" dirty="0"/>
              <a:t>進到錢包帳號管理介面。</a:t>
            </a:r>
          </a:p>
          <a:p>
            <a:endParaRPr lang="zh-TW" altLang="en-US" dirty="0"/>
          </a:p>
          <a:p>
            <a:r>
              <a:rPr lang="zh-TW" altLang="en-US" dirty="0"/>
              <a:t>注意：擁有此「</a:t>
            </a:r>
            <a:r>
              <a:rPr lang="en-US" altLang="zh-TW" dirty="0"/>
              <a:t>Seed Words</a:t>
            </a:r>
            <a:r>
              <a:rPr lang="zh-TW" altLang="en-US" dirty="0"/>
              <a:t>」的人將可控管此錢包內的所有財產，故必須妥善保管好。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people stand vicious engage cruel solve error power camera cousin maple use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290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stand vicious engage cruel solve error power camera cousin maple use</a:t>
            </a:r>
            <a:endParaRPr lang="zh-TW" altLang="en-US" dirty="0"/>
          </a:p>
          <a:p>
            <a:r>
              <a:rPr lang="en-US" altLang="zh-TW" dirty="0"/>
              <a:t>ad99cb7d0f056d79ae84779e9649555a2abb48e43f9cbf1287ba03d93c2d33c6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0522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3E11-4995-41A8-83FE-34FBC32225BD}" type="datetimeFigureOut">
              <a:rPr lang="zh-TW" altLang="en-US" smtClean="0"/>
              <a:t>2018/11/20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5482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3E11-4995-41A8-83FE-34FBC32225BD}" type="datetimeFigureOut">
              <a:rPr lang="zh-TW" altLang="en-US" smtClean="0"/>
              <a:t>2018/11/20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559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3E11-4995-41A8-83FE-34FBC32225BD}" type="datetimeFigureOut">
              <a:rPr lang="zh-TW" altLang="en-US" smtClean="0"/>
              <a:t>2018/11/20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76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3E11-4995-41A8-83FE-34FBC32225BD}" type="datetimeFigureOut">
              <a:rPr lang="zh-TW" altLang="en-US" smtClean="0"/>
              <a:t>2018/11/20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892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3E11-4995-41A8-83FE-34FBC32225BD}" type="datetimeFigureOut">
              <a:rPr lang="zh-TW" altLang="en-US" smtClean="0"/>
              <a:t>2018/11/20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0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3E11-4995-41A8-83FE-34FBC32225BD}" type="datetimeFigureOut">
              <a:rPr lang="zh-TW" altLang="en-US" smtClean="0"/>
              <a:t>2018/11/20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9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3E11-4995-41A8-83FE-34FBC32225BD}" type="datetimeFigureOut">
              <a:rPr lang="zh-TW" altLang="en-US" smtClean="0"/>
              <a:t>2018/11/20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518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3E11-4995-41A8-83FE-34FBC32225BD}" type="datetimeFigureOut">
              <a:rPr lang="zh-TW" altLang="en-US" smtClean="0"/>
              <a:t>2018/11/20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56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3E11-4995-41A8-83FE-34FBC32225BD}" type="datetimeFigureOut">
              <a:rPr lang="zh-TW" altLang="en-US" smtClean="0"/>
              <a:t>2018/11/20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88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3E11-4995-41A8-83FE-34FBC32225BD}" type="datetimeFigureOut">
              <a:rPr lang="zh-TW" altLang="en-US" smtClean="0"/>
              <a:t>2018/11/20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851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3E11-4995-41A8-83FE-34FBC32225BD}" type="datetimeFigureOut">
              <a:rPr lang="zh-TW" altLang="en-US" smtClean="0"/>
              <a:t>2018/11/20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16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F3E11-4995-41A8-83FE-34FBC32225BD}" type="datetimeFigureOut">
              <a:rPr lang="zh-TW" altLang="en-US" smtClean="0"/>
              <a:t>2018/11/20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695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91" y="0"/>
            <a:ext cx="9646417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67499" y="5085809"/>
            <a:ext cx="342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242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504417"/>
            <a:ext cx="3534268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242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-381000"/>
            <a:ext cx="8181975" cy="7620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BA97976-43BB-4796-B7FC-2E7DBBFD5051}"/>
              </a:ext>
            </a:extLst>
          </p:cNvPr>
          <p:cNvSpPr/>
          <p:nvPr/>
        </p:nvSpPr>
        <p:spPr>
          <a:xfrm>
            <a:off x="1976730" y="5968250"/>
            <a:ext cx="459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A97976-43BB-4796-B7FC-2E7DBBFD5051}"/>
              </a:ext>
            </a:extLst>
          </p:cNvPr>
          <p:cNvSpPr/>
          <p:nvPr/>
        </p:nvSpPr>
        <p:spPr>
          <a:xfrm>
            <a:off x="1976730" y="1716762"/>
            <a:ext cx="459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A97976-43BB-4796-B7FC-2E7DBBFD5051}"/>
              </a:ext>
            </a:extLst>
          </p:cNvPr>
          <p:cNvSpPr/>
          <p:nvPr/>
        </p:nvSpPr>
        <p:spPr>
          <a:xfrm>
            <a:off x="1976730" y="248741"/>
            <a:ext cx="459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4207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76250"/>
            <a:ext cx="7467600" cy="59055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BA97976-43BB-4796-B7FC-2E7DBBFD5051}"/>
              </a:ext>
            </a:extLst>
          </p:cNvPr>
          <p:cNvSpPr/>
          <p:nvPr/>
        </p:nvSpPr>
        <p:spPr>
          <a:xfrm>
            <a:off x="3361030" y="1967750"/>
            <a:ext cx="126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A97976-43BB-4796-B7FC-2E7DBBFD5051}"/>
              </a:ext>
            </a:extLst>
          </p:cNvPr>
          <p:cNvSpPr/>
          <p:nvPr/>
        </p:nvSpPr>
        <p:spPr>
          <a:xfrm>
            <a:off x="4021430" y="2513850"/>
            <a:ext cx="4320000" cy="369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7299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B6FC23-20AD-44EA-990B-5917EDA6F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83C3B6A-4031-44D4-8756-A9555F4DC441}"/>
              </a:ext>
            </a:extLst>
          </p:cNvPr>
          <p:cNvSpPr/>
          <p:nvPr/>
        </p:nvSpPr>
        <p:spPr>
          <a:xfrm>
            <a:off x="609600" y="6498000"/>
            <a:ext cx="36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900DD3-06D2-44E2-B3ED-B31EE32DF70A}"/>
              </a:ext>
            </a:extLst>
          </p:cNvPr>
          <p:cNvSpPr/>
          <p:nvPr/>
        </p:nvSpPr>
        <p:spPr>
          <a:xfrm>
            <a:off x="1008665" y="2772655"/>
            <a:ext cx="198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8F7384-69ED-4CF6-86C2-B5821F9FD20E}"/>
              </a:ext>
            </a:extLst>
          </p:cNvPr>
          <p:cNvSpPr/>
          <p:nvPr/>
        </p:nvSpPr>
        <p:spPr>
          <a:xfrm>
            <a:off x="1008665" y="3590169"/>
            <a:ext cx="198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60009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276350"/>
            <a:ext cx="8181975" cy="43053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8900DD3-06D2-44E2-B3ED-B31EE32DF70A}"/>
              </a:ext>
            </a:extLst>
          </p:cNvPr>
          <p:cNvSpPr/>
          <p:nvPr/>
        </p:nvSpPr>
        <p:spPr>
          <a:xfrm>
            <a:off x="1966912" y="1909055"/>
            <a:ext cx="5220000" cy="5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52098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381125"/>
            <a:ext cx="7162800" cy="40957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8900DD3-06D2-44E2-B3ED-B31EE32DF70A}"/>
              </a:ext>
            </a:extLst>
          </p:cNvPr>
          <p:cNvSpPr/>
          <p:nvPr/>
        </p:nvSpPr>
        <p:spPr>
          <a:xfrm>
            <a:off x="3562200" y="1985254"/>
            <a:ext cx="5220000" cy="31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20492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276350"/>
            <a:ext cx="8181975" cy="43053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8900DD3-06D2-44E2-B3ED-B31EE32DF70A}"/>
              </a:ext>
            </a:extLst>
          </p:cNvPr>
          <p:cNvSpPr/>
          <p:nvPr/>
        </p:nvSpPr>
        <p:spPr>
          <a:xfrm>
            <a:off x="1966912" y="2455154"/>
            <a:ext cx="378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76079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9563"/>
            <a:ext cx="7467600" cy="62388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18447"/>
          <a:stretch/>
        </p:blipFill>
        <p:spPr>
          <a:xfrm>
            <a:off x="2362200" y="309563"/>
            <a:ext cx="7467600" cy="50879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BA97976-43BB-4796-B7FC-2E7DBBFD5051}"/>
              </a:ext>
            </a:extLst>
          </p:cNvPr>
          <p:cNvSpPr/>
          <p:nvPr/>
        </p:nvSpPr>
        <p:spPr>
          <a:xfrm>
            <a:off x="3348330" y="1787399"/>
            <a:ext cx="198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A97976-43BB-4796-B7FC-2E7DBBFD5051}"/>
              </a:ext>
            </a:extLst>
          </p:cNvPr>
          <p:cNvSpPr/>
          <p:nvPr/>
        </p:nvSpPr>
        <p:spPr>
          <a:xfrm>
            <a:off x="6425030" y="836360"/>
            <a:ext cx="450000" cy="81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A97976-43BB-4796-B7FC-2E7DBBFD5051}"/>
              </a:ext>
            </a:extLst>
          </p:cNvPr>
          <p:cNvSpPr/>
          <p:nvPr/>
        </p:nvSpPr>
        <p:spPr>
          <a:xfrm>
            <a:off x="3970630" y="5762498"/>
            <a:ext cx="387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515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9563"/>
            <a:ext cx="7467600" cy="62388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b="71985"/>
          <a:stretch/>
        </p:blipFill>
        <p:spPr>
          <a:xfrm>
            <a:off x="2362200" y="309563"/>
            <a:ext cx="7467600" cy="174783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BA97976-43BB-4796-B7FC-2E7DBBFD5051}"/>
              </a:ext>
            </a:extLst>
          </p:cNvPr>
          <p:cNvSpPr/>
          <p:nvPr/>
        </p:nvSpPr>
        <p:spPr>
          <a:xfrm>
            <a:off x="6425030" y="836360"/>
            <a:ext cx="450000" cy="81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A97976-43BB-4796-B7FC-2E7DBBFD5051}"/>
              </a:ext>
            </a:extLst>
          </p:cNvPr>
          <p:cNvSpPr/>
          <p:nvPr/>
        </p:nvSpPr>
        <p:spPr>
          <a:xfrm>
            <a:off x="3970630" y="2346198"/>
            <a:ext cx="387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75816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9563"/>
            <a:ext cx="7467600" cy="623887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t="28422"/>
          <a:stretch/>
        </p:blipFill>
        <p:spPr>
          <a:xfrm>
            <a:off x="2362200" y="2082800"/>
            <a:ext cx="7467600" cy="446563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BA97976-43BB-4796-B7FC-2E7DBBFD5051}"/>
              </a:ext>
            </a:extLst>
          </p:cNvPr>
          <p:cNvSpPr/>
          <p:nvPr/>
        </p:nvSpPr>
        <p:spPr>
          <a:xfrm>
            <a:off x="4634330" y="2854196"/>
            <a:ext cx="36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A97976-43BB-4796-B7FC-2E7DBBFD5051}"/>
              </a:ext>
            </a:extLst>
          </p:cNvPr>
          <p:cNvSpPr/>
          <p:nvPr/>
        </p:nvSpPr>
        <p:spPr>
          <a:xfrm>
            <a:off x="4788930" y="4852432"/>
            <a:ext cx="234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01211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933450"/>
            <a:ext cx="9324975" cy="49911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BA97976-43BB-4796-B7FC-2E7DBBFD5051}"/>
              </a:ext>
            </a:extLst>
          </p:cNvPr>
          <p:cNvSpPr/>
          <p:nvPr/>
        </p:nvSpPr>
        <p:spPr>
          <a:xfrm>
            <a:off x="2963445" y="1898392"/>
            <a:ext cx="36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A97976-43BB-4796-B7FC-2E7DBBFD5051}"/>
              </a:ext>
            </a:extLst>
          </p:cNvPr>
          <p:cNvSpPr/>
          <p:nvPr/>
        </p:nvSpPr>
        <p:spPr>
          <a:xfrm>
            <a:off x="1972428" y="2145196"/>
            <a:ext cx="90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895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F192AA3-F8FF-4327-BE08-C61BACDD1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3472E5B-10B5-4377-9D8D-86B692E61500}"/>
              </a:ext>
            </a:extLst>
          </p:cNvPr>
          <p:cNvSpPr/>
          <p:nvPr/>
        </p:nvSpPr>
        <p:spPr>
          <a:xfrm>
            <a:off x="0" y="6407999"/>
            <a:ext cx="45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F1CCD4-6D85-4087-9FC7-16B18C58B5FF}"/>
              </a:ext>
            </a:extLst>
          </p:cNvPr>
          <p:cNvSpPr/>
          <p:nvPr/>
        </p:nvSpPr>
        <p:spPr>
          <a:xfrm>
            <a:off x="0" y="5531699"/>
            <a:ext cx="45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2962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933450"/>
            <a:ext cx="9324975" cy="49911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8900DD3-06D2-44E2-B3ED-B31EE32DF70A}"/>
              </a:ext>
            </a:extLst>
          </p:cNvPr>
          <p:cNvSpPr/>
          <p:nvPr/>
        </p:nvSpPr>
        <p:spPr>
          <a:xfrm>
            <a:off x="4616300" y="1528054"/>
            <a:ext cx="4860000" cy="342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6296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933450"/>
            <a:ext cx="9324975" cy="49911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BA97976-43BB-4796-B7FC-2E7DBBFD5051}"/>
              </a:ext>
            </a:extLst>
          </p:cNvPr>
          <p:cNvSpPr/>
          <p:nvPr/>
        </p:nvSpPr>
        <p:spPr>
          <a:xfrm>
            <a:off x="3813928" y="933450"/>
            <a:ext cx="54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A97976-43BB-4796-B7FC-2E7DBBFD5051}"/>
              </a:ext>
            </a:extLst>
          </p:cNvPr>
          <p:cNvSpPr/>
          <p:nvPr/>
        </p:nvSpPr>
        <p:spPr>
          <a:xfrm>
            <a:off x="3813928" y="1282700"/>
            <a:ext cx="279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45761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933450"/>
            <a:ext cx="9324975" cy="49911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8900DD3-06D2-44E2-B3ED-B31EE32DF70A}"/>
              </a:ext>
            </a:extLst>
          </p:cNvPr>
          <p:cNvSpPr/>
          <p:nvPr/>
        </p:nvSpPr>
        <p:spPr>
          <a:xfrm>
            <a:off x="4180598" y="5045954"/>
            <a:ext cx="315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814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308AB49-2E70-46F5-AB85-40F796F03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1E1A41B-E31F-4E45-AA25-1E9D267C84F3}"/>
              </a:ext>
            </a:extLst>
          </p:cNvPr>
          <p:cNvSpPr/>
          <p:nvPr/>
        </p:nvSpPr>
        <p:spPr>
          <a:xfrm>
            <a:off x="1001561" y="553071"/>
            <a:ext cx="486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643DFF-7B55-437B-B421-15A5C6745669}"/>
              </a:ext>
            </a:extLst>
          </p:cNvPr>
          <p:cNvSpPr/>
          <p:nvPr/>
        </p:nvSpPr>
        <p:spPr>
          <a:xfrm>
            <a:off x="5532926" y="2934195"/>
            <a:ext cx="189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06400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6567A9A-7279-4ED7-8D5F-73D00F81A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ACBAF4E-DA15-409E-B3F5-45F7C0035BE2}"/>
              </a:ext>
            </a:extLst>
          </p:cNvPr>
          <p:cNvSpPr/>
          <p:nvPr/>
        </p:nvSpPr>
        <p:spPr>
          <a:xfrm>
            <a:off x="10891740" y="5730555"/>
            <a:ext cx="90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0D39B5-210D-414F-9E25-F12755EB67E2}"/>
              </a:ext>
            </a:extLst>
          </p:cNvPr>
          <p:cNvSpPr/>
          <p:nvPr/>
        </p:nvSpPr>
        <p:spPr>
          <a:xfrm>
            <a:off x="301706" y="2583320"/>
            <a:ext cx="189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1173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5A04CF7-2857-49B7-ADB3-6FFE5C0F2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617" y="0"/>
            <a:ext cx="935476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DADC0EA-E884-4CC2-B5A5-5765B4FE6FF2}"/>
              </a:ext>
            </a:extLst>
          </p:cNvPr>
          <p:cNvSpPr/>
          <p:nvPr/>
        </p:nvSpPr>
        <p:spPr>
          <a:xfrm>
            <a:off x="2731643" y="1904359"/>
            <a:ext cx="234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7192B3-35ED-4E4B-8BD8-1A46C3325FA8}"/>
              </a:ext>
            </a:extLst>
          </p:cNvPr>
          <p:cNvSpPr/>
          <p:nvPr/>
        </p:nvSpPr>
        <p:spPr>
          <a:xfrm>
            <a:off x="3917469" y="2636528"/>
            <a:ext cx="576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087835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CD28BC9-A950-484C-92F9-E365C4012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762" y="2047875"/>
            <a:ext cx="4562475" cy="27622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604029D-50D5-441F-A2E6-67BDE4072389}"/>
              </a:ext>
            </a:extLst>
          </p:cNvPr>
          <p:cNvSpPr/>
          <p:nvPr/>
        </p:nvSpPr>
        <p:spPr>
          <a:xfrm>
            <a:off x="3846661" y="4200991"/>
            <a:ext cx="180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2135183-C208-4D80-B294-ED7E60C1676D}"/>
              </a:ext>
            </a:extLst>
          </p:cNvPr>
          <p:cNvSpPr/>
          <p:nvPr/>
        </p:nvSpPr>
        <p:spPr>
          <a:xfrm>
            <a:off x="6703194" y="4486613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7993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F61867C-34FB-4353-8964-11F585151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762" y="2047875"/>
            <a:ext cx="4562475" cy="27622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3F7F4B0-8003-4FFC-8FA4-50166BD8F815}"/>
              </a:ext>
            </a:extLst>
          </p:cNvPr>
          <p:cNvSpPr/>
          <p:nvPr/>
        </p:nvSpPr>
        <p:spPr>
          <a:xfrm>
            <a:off x="7455971" y="4475600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6587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666750"/>
            <a:ext cx="13716000" cy="81915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62DCF42-CBFC-4887-A305-AB3477CBD8F1}"/>
              </a:ext>
            </a:extLst>
          </p:cNvPr>
          <p:cNvSpPr/>
          <p:nvPr/>
        </p:nvSpPr>
        <p:spPr>
          <a:xfrm>
            <a:off x="1701958" y="-313601"/>
            <a:ext cx="306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BCB8F5-96D4-438C-8D3A-85A3126FBB87}"/>
              </a:ext>
            </a:extLst>
          </p:cNvPr>
          <p:cNvSpPr/>
          <p:nvPr/>
        </p:nvSpPr>
        <p:spPr>
          <a:xfrm>
            <a:off x="2871958" y="5714492"/>
            <a:ext cx="189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04715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9562"/>
            <a:ext cx="7467600" cy="62388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57FF061-6764-4C03-AFA6-69662EAA26B8}"/>
              </a:ext>
            </a:extLst>
          </p:cNvPr>
          <p:cNvSpPr/>
          <p:nvPr/>
        </p:nvSpPr>
        <p:spPr>
          <a:xfrm>
            <a:off x="3348335" y="1787402"/>
            <a:ext cx="198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036E17-E37D-4F7E-B55E-97E2D58579BB}"/>
              </a:ext>
            </a:extLst>
          </p:cNvPr>
          <p:cNvSpPr/>
          <p:nvPr/>
        </p:nvSpPr>
        <p:spPr>
          <a:xfrm>
            <a:off x="3981267" y="2360081"/>
            <a:ext cx="468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E30AD85-E343-4093-9974-5356585D9359}"/>
              </a:ext>
            </a:extLst>
          </p:cNvPr>
          <p:cNvSpPr/>
          <p:nvPr/>
        </p:nvSpPr>
        <p:spPr>
          <a:xfrm>
            <a:off x="6926484" y="834126"/>
            <a:ext cx="630000" cy="81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7105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D3991DB-A889-4842-A4AA-093360AED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4474671-1460-4914-A543-530C86A1C10D}"/>
              </a:ext>
            </a:extLst>
          </p:cNvPr>
          <p:cNvSpPr/>
          <p:nvPr/>
        </p:nvSpPr>
        <p:spPr>
          <a:xfrm>
            <a:off x="8775700" y="4121998"/>
            <a:ext cx="2340000" cy="90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4201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1271587"/>
            <a:ext cx="5848350" cy="43148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AE9F53D-3173-496A-8A48-FBC9AB9A314F}"/>
              </a:ext>
            </a:extLst>
          </p:cNvPr>
          <p:cNvSpPr/>
          <p:nvPr/>
        </p:nvSpPr>
        <p:spPr>
          <a:xfrm>
            <a:off x="7250483" y="5189820"/>
            <a:ext cx="108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6310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9562"/>
            <a:ext cx="7467600" cy="62388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5068276-FF59-4BB3-8D86-1CBA881E955E}"/>
              </a:ext>
            </a:extLst>
          </p:cNvPr>
          <p:cNvSpPr/>
          <p:nvPr/>
        </p:nvSpPr>
        <p:spPr>
          <a:xfrm>
            <a:off x="3986287" y="2350928"/>
            <a:ext cx="5580000" cy="108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026879-5E8D-451E-88C6-66B0C5F4CA49}"/>
              </a:ext>
            </a:extLst>
          </p:cNvPr>
          <p:cNvSpPr/>
          <p:nvPr/>
        </p:nvSpPr>
        <p:spPr>
          <a:xfrm>
            <a:off x="3694186" y="790244"/>
            <a:ext cx="72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2462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09562"/>
            <a:ext cx="7467600" cy="62388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EAE71AA-DDF5-42C3-A2CB-6999EFFF2658}"/>
              </a:ext>
            </a:extLst>
          </p:cNvPr>
          <p:cNvSpPr/>
          <p:nvPr/>
        </p:nvSpPr>
        <p:spPr>
          <a:xfrm>
            <a:off x="3306000" y="1744874"/>
            <a:ext cx="144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581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9562"/>
            <a:ext cx="7467600" cy="62388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0617911-8109-4150-AD32-12FCB3CB7D6B}"/>
              </a:ext>
            </a:extLst>
          </p:cNvPr>
          <p:cNvSpPr/>
          <p:nvPr/>
        </p:nvSpPr>
        <p:spPr>
          <a:xfrm>
            <a:off x="3954586" y="4052138"/>
            <a:ext cx="4410000" cy="72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1C2BCE0-6675-414A-99B7-AAE4D3D91A8D}"/>
              </a:ext>
            </a:extLst>
          </p:cNvPr>
          <p:cNvSpPr/>
          <p:nvPr/>
        </p:nvSpPr>
        <p:spPr>
          <a:xfrm>
            <a:off x="3954586" y="5279021"/>
            <a:ext cx="441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0841F2-635F-459C-9877-F05BF3C48C5C}"/>
              </a:ext>
            </a:extLst>
          </p:cNvPr>
          <p:cNvSpPr/>
          <p:nvPr/>
        </p:nvSpPr>
        <p:spPr>
          <a:xfrm>
            <a:off x="3344100" y="768978"/>
            <a:ext cx="450000" cy="81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36665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B6FC23-20AD-44EA-990B-5917EDA6F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83C3B6A-4031-44D4-8756-A9555F4DC441}"/>
              </a:ext>
            </a:extLst>
          </p:cNvPr>
          <p:cNvSpPr/>
          <p:nvPr/>
        </p:nvSpPr>
        <p:spPr>
          <a:xfrm>
            <a:off x="609600" y="6498000"/>
            <a:ext cx="36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900DD3-06D2-44E2-B3ED-B31EE32DF70A}"/>
              </a:ext>
            </a:extLst>
          </p:cNvPr>
          <p:cNvSpPr/>
          <p:nvPr/>
        </p:nvSpPr>
        <p:spPr>
          <a:xfrm>
            <a:off x="1008665" y="2772655"/>
            <a:ext cx="198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8F7384-69ED-4CF6-86C2-B5821F9FD20E}"/>
              </a:ext>
            </a:extLst>
          </p:cNvPr>
          <p:cNvSpPr/>
          <p:nvPr/>
        </p:nvSpPr>
        <p:spPr>
          <a:xfrm>
            <a:off x="1008665" y="3590169"/>
            <a:ext cx="198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48208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6285279-057F-4B45-93BF-DA97CC96D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7" y="2176462"/>
            <a:ext cx="7286625" cy="250507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73295D-7D49-4FDB-B30E-DEF4AD2792AB}"/>
              </a:ext>
            </a:extLst>
          </p:cNvPr>
          <p:cNvSpPr/>
          <p:nvPr/>
        </p:nvSpPr>
        <p:spPr>
          <a:xfrm>
            <a:off x="2422327" y="3227733"/>
            <a:ext cx="342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8348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3E0A59D-F3E4-4B73-8460-7D58B001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5156"/>
            <a:ext cx="12192000" cy="180768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988828" y="3227733"/>
            <a:ext cx="70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54B07D1-2D23-489D-9E56-CF9FFDB689FC}"/>
              </a:ext>
            </a:extLst>
          </p:cNvPr>
          <p:cNvSpPr/>
          <p:nvPr/>
        </p:nvSpPr>
        <p:spPr>
          <a:xfrm>
            <a:off x="7155707" y="3572540"/>
            <a:ext cx="477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71270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AA9A247C-8B5B-48C7-BA2C-B6960B6FF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15" y="0"/>
            <a:ext cx="9498169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5053FFB-3FCE-45B7-A9B0-B53086B1CE31}"/>
              </a:ext>
            </a:extLst>
          </p:cNvPr>
          <p:cNvSpPr/>
          <p:nvPr/>
        </p:nvSpPr>
        <p:spPr>
          <a:xfrm>
            <a:off x="3923414" y="2621677"/>
            <a:ext cx="4860000" cy="5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0566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7" y="2528887"/>
            <a:ext cx="7439025" cy="18002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69936" y="3416967"/>
            <a:ext cx="135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3204060" y="3146967"/>
            <a:ext cx="630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3934324" y="3584569"/>
            <a:ext cx="3060000" cy="36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52513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-38100"/>
            <a:ext cx="9086850" cy="6934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45872" y="842212"/>
            <a:ext cx="126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2385911" y="572212"/>
            <a:ext cx="70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45872" y="1515980"/>
            <a:ext cx="126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45872" y="5919538"/>
            <a:ext cx="126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3141212" y="1032364"/>
            <a:ext cx="297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3141212" y="6090635"/>
            <a:ext cx="297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0256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6E001CD-B8F8-4E80-8A24-839961EEC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A6D989E-5AF0-4E16-B8FD-523E8CFA1592}"/>
              </a:ext>
            </a:extLst>
          </p:cNvPr>
          <p:cNvSpPr/>
          <p:nvPr/>
        </p:nvSpPr>
        <p:spPr>
          <a:xfrm>
            <a:off x="0" y="5125298"/>
            <a:ext cx="1890000" cy="5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805EEB-4A45-4B80-BE5C-BC4FDDDDC590}"/>
              </a:ext>
            </a:extLst>
          </p:cNvPr>
          <p:cNvSpPr/>
          <p:nvPr/>
        </p:nvSpPr>
        <p:spPr>
          <a:xfrm>
            <a:off x="3213100" y="2901700"/>
            <a:ext cx="3780000" cy="63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6008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-109538"/>
            <a:ext cx="9086850" cy="70770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33840" y="782052"/>
            <a:ext cx="126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2373879" y="512052"/>
            <a:ext cx="70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33840" y="5329988"/>
            <a:ext cx="126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33840" y="5989698"/>
            <a:ext cx="180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3141212" y="6162827"/>
            <a:ext cx="297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3141212" y="5503602"/>
            <a:ext cx="297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20337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276225"/>
            <a:ext cx="9067800" cy="63055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45871" y="1155035"/>
            <a:ext cx="126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2385910" y="885035"/>
            <a:ext cx="70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45871" y="5558595"/>
            <a:ext cx="126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3141212" y="5741712"/>
            <a:ext cx="297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04205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-23813"/>
            <a:ext cx="9086850" cy="69056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33840" y="854242"/>
            <a:ext cx="144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2373879" y="584242"/>
            <a:ext cx="70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33840" y="1522456"/>
            <a:ext cx="108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33840" y="5941569"/>
            <a:ext cx="144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3141212" y="6114699"/>
            <a:ext cx="297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3141212" y="1036361"/>
            <a:ext cx="297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47774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-100013"/>
            <a:ext cx="9096375" cy="70580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33840" y="782052"/>
            <a:ext cx="16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2373879" y="512052"/>
            <a:ext cx="70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33840" y="5329988"/>
            <a:ext cx="16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33840" y="5989698"/>
            <a:ext cx="207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3141212" y="6162827"/>
            <a:ext cx="297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3141212" y="5503602"/>
            <a:ext cx="297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27793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490662"/>
            <a:ext cx="8972550" cy="38766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94000" y="2394290"/>
            <a:ext cx="207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2434039" y="2124290"/>
            <a:ext cx="70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94000" y="3062749"/>
            <a:ext cx="207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94000" y="3709717"/>
            <a:ext cx="207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94000" y="4385479"/>
            <a:ext cx="207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3213403" y="3227116"/>
            <a:ext cx="297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3213403" y="2567891"/>
            <a:ext cx="297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3213403" y="4561589"/>
            <a:ext cx="297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3213403" y="3902364"/>
            <a:ext cx="297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50447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566737"/>
            <a:ext cx="9067800" cy="57245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33840" y="1443796"/>
            <a:ext cx="99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2373879" y="1173796"/>
            <a:ext cx="70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18281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504950"/>
            <a:ext cx="8915400" cy="38481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94000" y="2394290"/>
            <a:ext cx="207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2434039" y="2124290"/>
            <a:ext cx="70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94000" y="3062749"/>
            <a:ext cx="207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94000" y="3709717"/>
            <a:ext cx="207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94000" y="4385479"/>
            <a:ext cx="207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3213403" y="3227116"/>
            <a:ext cx="297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3213403" y="2567891"/>
            <a:ext cx="297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3213403" y="4561589"/>
            <a:ext cx="297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3213403" y="3902364"/>
            <a:ext cx="297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54486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-104775"/>
            <a:ext cx="9067800" cy="70675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45872" y="782055"/>
            <a:ext cx="16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2385911" y="512055"/>
            <a:ext cx="70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45872" y="1450514"/>
            <a:ext cx="16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8245872" y="5973644"/>
            <a:ext cx="16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3165275" y="955656"/>
            <a:ext cx="297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67146E5-FC15-4C54-A58F-38D691DACB5C}"/>
              </a:ext>
            </a:extLst>
          </p:cNvPr>
          <p:cNvSpPr/>
          <p:nvPr/>
        </p:nvSpPr>
        <p:spPr>
          <a:xfrm>
            <a:off x="3165275" y="6168804"/>
            <a:ext cx="2970000" cy="45000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600253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9EB384-8D63-414F-BC5C-210F1C124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295DD9-938D-4D48-B106-D62A597522B0}"/>
              </a:ext>
            </a:extLst>
          </p:cNvPr>
          <p:cNvSpPr/>
          <p:nvPr/>
        </p:nvSpPr>
        <p:spPr>
          <a:xfrm>
            <a:off x="11004116" y="469098"/>
            <a:ext cx="451284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6553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504417"/>
            <a:ext cx="3534268" cy="58491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106176" y="1297580"/>
            <a:ext cx="36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847885" y="5984251"/>
            <a:ext cx="301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https://steemit.com/@oneleo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C1F52-B489-4552-BE41-829DC23ECF78}"/>
              </a:ext>
            </a:extLst>
          </p:cNvPr>
          <p:cNvSpPr/>
          <p:nvPr/>
        </p:nvSpPr>
        <p:spPr>
          <a:xfrm>
            <a:off x="5198533" y="2328493"/>
            <a:ext cx="252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771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C2620D-1B39-4E5A-8149-FDF66AAC2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83" y="2416123"/>
            <a:ext cx="6490034" cy="202575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E36ED47-EF4D-4CB6-83D0-38A04FAB575D}"/>
              </a:ext>
            </a:extLst>
          </p:cNvPr>
          <p:cNvSpPr/>
          <p:nvPr/>
        </p:nvSpPr>
        <p:spPr>
          <a:xfrm>
            <a:off x="7188200" y="3791798"/>
            <a:ext cx="1080000" cy="5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180329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91" y="0"/>
            <a:ext cx="9646417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80446" y="258544"/>
            <a:ext cx="18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647096" y="2679527"/>
            <a:ext cx="4680000" cy="5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522895" y="4969880"/>
            <a:ext cx="99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903959" y="6488668"/>
            <a:ext cx="301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https://steemit.com/@oneleo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24298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91" y="0"/>
            <a:ext cx="9646417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97863" y="249835"/>
            <a:ext cx="468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7095688" y="937810"/>
            <a:ext cx="216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903959" y="6488668"/>
            <a:ext cx="301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https://steemit.com/@oneleo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73750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91" y="0"/>
            <a:ext cx="9646417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35416" y="1582245"/>
            <a:ext cx="468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9246703" y="1547409"/>
            <a:ext cx="135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802564" y="2435684"/>
            <a:ext cx="18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903959" y="5695786"/>
            <a:ext cx="301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https://steemit.com/@oneleo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00416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91" y="0"/>
            <a:ext cx="9646417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191481" y="2061215"/>
            <a:ext cx="108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7903959" y="5762461"/>
            <a:ext cx="301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https://steemit.com/@oneleo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0600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91" y="0"/>
            <a:ext cx="9646417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85147" y="627020"/>
            <a:ext cx="117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7306464" y="2577739"/>
            <a:ext cx="234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0293513" y="269967"/>
            <a:ext cx="36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306464" y="5781511"/>
            <a:ext cx="301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https://steemit.com/@oneleo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8691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504417"/>
            <a:ext cx="3534268" cy="58491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93595" y="2107474"/>
            <a:ext cx="940553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847885" y="5984251"/>
            <a:ext cx="301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https://steemit.com/@oneleo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6501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666750"/>
            <a:ext cx="13716000" cy="81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7220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666750"/>
            <a:ext cx="13716000" cy="81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2706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666750"/>
            <a:ext cx="13716000" cy="81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2785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666750"/>
            <a:ext cx="13716000" cy="81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50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67A64DF-A4A1-476B-B065-0437ECE40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18" y="0"/>
            <a:ext cx="11483163" cy="6858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8240385-DAAF-4AE4-BDBE-3CE665E7169F}"/>
              </a:ext>
            </a:extLst>
          </p:cNvPr>
          <p:cNvSpPr/>
          <p:nvPr/>
        </p:nvSpPr>
        <p:spPr>
          <a:xfrm>
            <a:off x="1244600" y="273898"/>
            <a:ext cx="234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108700" y="5372100"/>
            <a:ext cx="1620000" cy="63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64881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666750"/>
            <a:ext cx="13716000" cy="81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95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666750"/>
            <a:ext cx="13716000" cy="81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132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666750"/>
            <a:ext cx="13716000" cy="81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75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666750"/>
            <a:ext cx="13716000" cy="81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3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761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666750"/>
            <a:ext cx="13716000" cy="81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98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283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175" y="509587"/>
            <a:ext cx="329565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82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77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666750"/>
            <a:ext cx="13716000" cy="81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66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3EE5EFD-F155-4641-90B2-32E529668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7" y="603105"/>
            <a:ext cx="7493385" cy="565179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263C1A2-4B5F-4C9E-855B-6C8D4E1FFCC8}"/>
              </a:ext>
            </a:extLst>
          </p:cNvPr>
          <p:cNvSpPr/>
          <p:nvPr/>
        </p:nvSpPr>
        <p:spPr>
          <a:xfrm>
            <a:off x="4036300" y="2457087"/>
            <a:ext cx="1710000" cy="180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5DD02C-2C55-44EB-A867-D23DF3638E08}"/>
              </a:ext>
            </a:extLst>
          </p:cNvPr>
          <p:cNvSpPr/>
          <p:nvPr/>
        </p:nvSpPr>
        <p:spPr>
          <a:xfrm>
            <a:off x="3340100" y="2051898"/>
            <a:ext cx="189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06471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513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666750"/>
            <a:ext cx="13716000" cy="81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43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666750"/>
            <a:ext cx="13716000" cy="81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51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EDA70B9-63DE-462F-8C81-2A3192E45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16" y="1457050"/>
            <a:ext cx="6211167" cy="39439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7D43BF9-CE7B-4913-8117-1A3CDE50474D}"/>
              </a:ext>
            </a:extLst>
          </p:cNvPr>
          <p:cNvSpPr/>
          <p:nvPr/>
        </p:nvSpPr>
        <p:spPr>
          <a:xfrm>
            <a:off x="3168216" y="4858598"/>
            <a:ext cx="108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BADD4E-625B-4977-916A-6427390BBB14}"/>
              </a:ext>
            </a:extLst>
          </p:cNvPr>
          <p:cNvSpPr/>
          <p:nvPr/>
        </p:nvSpPr>
        <p:spPr>
          <a:xfrm>
            <a:off x="7714816" y="4723598"/>
            <a:ext cx="135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588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D7F1B1A-3F14-46E8-8D2F-241D17787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869" y="1053978"/>
            <a:ext cx="5080261" cy="475004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3AB9B44-C104-4382-9418-633D0DC959B8}"/>
              </a:ext>
            </a:extLst>
          </p:cNvPr>
          <p:cNvSpPr/>
          <p:nvPr/>
        </p:nvSpPr>
        <p:spPr>
          <a:xfrm>
            <a:off x="6698816" y="5168098"/>
            <a:ext cx="72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178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0A15B8E-710D-4B73-A8D5-EDE657FEB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65" y="1460399"/>
            <a:ext cx="6204269" cy="393720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8FE9DBC-AA85-431B-9115-F24B61021A13}"/>
              </a:ext>
            </a:extLst>
          </p:cNvPr>
          <p:cNvSpPr/>
          <p:nvPr/>
        </p:nvSpPr>
        <p:spPr>
          <a:xfrm>
            <a:off x="8735242" y="1460399"/>
            <a:ext cx="45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498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91" y="-8709"/>
            <a:ext cx="9646417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16983" y="1045032"/>
            <a:ext cx="198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062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BCACEBA-91D1-4E94-BA00-585A59CD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50FCE05-B462-4BD7-B80D-11817995C339}"/>
              </a:ext>
            </a:extLst>
          </p:cNvPr>
          <p:cNvSpPr/>
          <p:nvPr/>
        </p:nvSpPr>
        <p:spPr>
          <a:xfrm>
            <a:off x="0" y="6407999"/>
            <a:ext cx="45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AC4AD2-3FC9-49EA-9E8D-CF2A93BAA9E3}"/>
              </a:ext>
            </a:extLst>
          </p:cNvPr>
          <p:cNvSpPr/>
          <p:nvPr/>
        </p:nvSpPr>
        <p:spPr>
          <a:xfrm>
            <a:off x="518240" y="4726482"/>
            <a:ext cx="252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203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AFDB8B4-20C6-443D-87C9-A6AF8C994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B43F160-B5D2-4B67-9C1E-C8AA8071EB5D}"/>
              </a:ext>
            </a:extLst>
          </p:cNvPr>
          <p:cNvSpPr/>
          <p:nvPr/>
        </p:nvSpPr>
        <p:spPr>
          <a:xfrm>
            <a:off x="2203016" y="5155398"/>
            <a:ext cx="486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69FBC2-D9E0-4153-86B2-0214C2A94C4D}"/>
              </a:ext>
            </a:extLst>
          </p:cNvPr>
          <p:cNvSpPr/>
          <p:nvPr/>
        </p:nvSpPr>
        <p:spPr>
          <a:xfrm>
            <a:off x="9022916" y="5155398"/>
            <a:ext cx="99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5722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CA8CFBF-4D78-4F00-A765-E922B996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BB202C9-3D02-4B01-8A22-32D5E526BC32}"/>
              </a:ext>
            </a:extLst>
          </p:cNvPr>
          <p:cNvSpPr/>
          <p:nvPr/>
        </p:nvSpPr>
        <p:spPr>
          <a:xfrm>
            <a:off x="11589155" y="459638"/>
            <a:ext cx="45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9211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7B1BBDF-6223-4799-99A1-2D7A78964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FB598D-9F2F-4C53-B97D-4E24539B0625}"/>
              </a:ext>
            </a:extLst>
          </p:cNvPr>
          <p:cNvSpPr/>
          <p:nvPr/>
        </p:nvSpPr>
        <p:spPr>
          <a:xfrm>
            <a:off x="291351" y="2908849"/>
            <a:ext cx="108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FCA459-52B8-44E8-9096-BE0B1EE6EE0A}"/>
              </a:ext>
            </a:extLst>
          </p:cNvPr>
          <p:cNvSpPr/>
          <p:nvPr/>
        </p:nvSpPr>
        <p:spPr>
          <a:xfrm>
            <a:off x="10610422" y="727336"/>
            <a:ext cx="108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695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8BC52CF-D9C6-42C5-B289-880BCC862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C1F7A42-7A1E-4D80-A063-4501670B87A9}"/>
              </a:ext>
            </a:extLst>
          </p:cNvPr>
          <p:cNvSpPr/>
          <p:nvPr/>
        </p:nvSpPr>
        <p:spPr>
          <a:xfrm>
            <a:off x="11639116" y="2348698"/>
            <a:ext cx="451284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777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9985E60-31DD-4E36-9B8B-CC8A100CE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D1A8D75-09E4-4CC6-96D4-B3C5FC627A0D}"/>
              </a:ext>
            </a:extLst>
          </p:cNvPr>
          <p:cNvSpPr/>
          <p:nvPr/>
        </p:nvSpPr>
        <p:spPr>
          <a:xfrm>
            <a:off x="3079316" y="3618698"/>
            <a:ext cx="61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0A7800-9029-45AD-9E60-9E0A49563D51}"/>
              </a:ext>
            </a:extLst>
          </p:cNvPr>
          <p:cNvSpPr/>
          <p:nvPr/>
        </p:nvSpPr>
        <p:spPr>
          <a:xfrm>
            <a:off x="5737111" y="3969978"/>
            <a:ext cx="72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703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9EB384-8D63-414F-BC5C-210F1C124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295DD9-938D-4D48-B106-D62A597522B0}"/>
              </a:ext>
            </a:extLst>
          </p:cNvPr>
          <p:cNvSpPr/>
          <p:nvPr/>
        </p:nvSpPr>
        <p:spPr>
          <a:xfrm>
            <a:off x="11004116" y="469098"/>
            <a:ext cx="451284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287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7D8BB3C-C870-486E-AB58-8E48D6CC6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880" y="501499"/>
            <a:ext cx="3702240" cy="5855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47483" y="830220"/>
            <a:ext cx="117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368800" y="3339739"/>
            <a:ext cx="234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91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0B49EF4-CE7A-49DD-AFEF-0E4504673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880" y="501499"/>
            <a:ext cx="3702240" cy="58550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73860B9-F32A-40ED-B2E4-3DDA3B36F01F}"/>
              </a:ext>
            </a:extLst>
          </p:cNvPr>
          <p:cNvSpPr/>
          <p:nvPr/>
        </p:nvSpPr>
        <p:spPr>
          <a:xfrm>
            <a:off x="7164598" y="808081"/>
            <a:ext cx="36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92016D-EE4F-4CC3-842D-78D501894F3D}"/>
              </a:ext>
            </a:extLst>
          </p:cNvPr>
          <p:cNvSpPr/>
          <p:nvPr/>
        </p:nvSpPr>
        <p:spPr>
          <a:xfrm>
            <a:off x="6032500" y="1951081"/>
            <a:ext cx="1492098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887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E4A39CA-DF51-4376-B7D7-DF6A7D9DB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880" y="501499"/>
            <a:ext cx="3702240" cy="58550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23153E3-6F46-4614-8F61-1B9FC02CF414}"/>
              </a:ext>
            </a:extLst>
          </p:cNvPr>
          <p:cNvSpPr/>
          <p:nvPr/>
        </p:nvSpPr>
        <p:spPr>
          <a:xfrm>
            <a:off x="4427220" y="2967081"/>
            <a:ext cx="315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545190-6F2E-43AD-BF51-AA76393683DB}"/>
              </a:ext>
            </a:extLst>
          </p:cNvPr>
          <p:cNvSpPr/>
          <p:nvPr/>
        </p:nvSpPr>
        <p:spPr>
          <a:xfrm>
            <a:off x="4732020" y="3764641"/>
            <a:ext cx="252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A1322B-BABC-4C24-9450-03B0D3D1B615}"/>
              </a:ext>
            </a:extLst>
          </p:cNvPr>
          <p:cNvSpPr/>
          <p:nvPr/>
        </p:nvSpPr>
        <p:spPr>
          <a:xfrm>
            <a:off x="5468620" y="4206240"/>
            <a:ext cx="108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85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418" y="2257261"/>
            <a:ext cx="4401164" cy="234347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82789" y="4005946"/>
            <a:ext cx="108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381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B396D5-962F-4A0F-B5D9-8C452B54F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880" y="501499"/>
            <a:ext cx="3702240" cy="58550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1AD79A6-7F88-4505-B998-6E26C357C153}"/>
              </a:ext>
            </a:extLst>
          </p:cNvPr>
          <p:cNvSpPr/>
          <p:nvPr/>
        </p:nvSpPr>
        <p:spPr>
          <a:xfrm>
            <a:off x="4401820" y="2301240"/>
            <a:ext cx="108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1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666750"/>
            <a:ext cx="13716000" cy="81915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8240385-DAAF-4AE4-BDBE-3CE665E7169F}"/>
              </a:ext>
            </a:extLst>
          </p:cNvPr>
          <p:cNvSpPr/>
          <p:nvPr/>
        </p:nvSpPr>
        <p:spPr>
          <a:xfrm>
            <a:off x="301172" y="-300902"/>
            <a:ext cx="234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7647212" y="2251529"/>
            <a:ext cx="225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0951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47675"/>
            <a:ext cx="7467600" cy="59626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3989610" y="2498271"/>
            <a:ext cx="43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3396000" y="1926770"/>
            <a:ext cx="1890000" cy="270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8004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1609725"/>
            <a:ext cx="4733925" cy="36385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747327" y="49058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3141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1609725"/>
            <a:ext cx="47339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747327" y="49058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6411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1609725"/>
            <a:ext cx="47339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4076701" y="2886076"/>
            <a:ext cx="3060000" cy="162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747327" y="49058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155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1609725"/>
            <a:ext cx="47339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747327" y="49058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829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1609725"/>
            <a:ext cx="47339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747327" y="49058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4099376" y="2581726"/>
            <a:ext cx="396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330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1609725"/>
            <a:ext cx="47339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747327" y="49058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4118426" y="3210376"/>
            <a:ext cx="261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538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1609725"/>
            <a:ext cx="47339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747327" y="49058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4108902" y="2572201"/>
            <a:ext cx="153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1270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91" y="0"/>
            <a:ext cx="9646417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395058" y="4868094"/>
            <a:ext cx="108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961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1609725"/>
            <a:ext cx="47339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747327" y="49058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4127800" y="2581726"/>
            <a:ext cx="324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2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1609725"/>
            <a:ext cx="47339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747327" y="49058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4099225" y="2572201"/>
            <a:ext cx="261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26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1609725"/>
            <a:ext cx="47339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747327" y="49058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4080175" y="3341625"/>
            <a:ext cx="189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4080175" y="2570100"/>
            <a:ext cx="189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4080175" y="4101975"/>
            <a:ext cx="189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1811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1609725"/>
            <a:ext cx="47339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747327" y="49058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4080173" y="2570100"/>
            <a:ext cx="225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4080173" y="3206625"/>
            <a:ext cx="225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6745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1609725"/>
            <a:ext cx="47339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747327" y="49058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905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666750"/>
            <a:ext cx="13716000" cy="81915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8240385-DAAF-4AE4-BDBE-3CE665E7169F}"/>
              </a:ext>
            </a:extLst>
          </p:cNvPr>
          <p:cNvSpPr/>
          <p:nvPr/>
        </p:nvSpPr>
        <p:spPr>
          <a:xfrm>
            <a:off x="301172" y="-313602"/>
            <a:ext cx="180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1576612" y="2835727"/>
            <a:ext cx="2880000" cy="81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899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47675"/>
            <a:ext cx="7467600" cy="59626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3989610" y="2498270"/>
            <a:ext cx="540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3396000" y="1926770"/>
            <a:ext cx="1890000" cy="270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43741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087" y="1609725"/>
            <a:ext cx="46958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645727" y="48677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386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087" y="1609725"/>
            <a:ext cx="46958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645727" y="48677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9084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087" y="1609725"/>
            <a:ext cx="46958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645727" y="48677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267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504417"/>
            <a:ext cx="3534268" cy="58491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43148" y="4868095"/>
            <a:ext cx="90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45391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087" y="1609725"/>
            <a:ext cx="46958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353627" y="4867726"/>
            <a:ext cx="117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254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087" y="1609725"/>
            <a:ext cx="46958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645727" y="48677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42782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666750"/>
            <a:ext cx="13716000" cy="81915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8240385-DAAF-4AE4-BDBE-3CE665E7169F}"/>
              </a:ext>
            </a:extLst>
          </p:cNvPr>
          <p:cNvSpPr/>
          <p:nvPr/>
        </p:nvSpPr>
        <p:spPr>
          <a:xfrm>
            <a:off x="301172" y="-313602"/>
            <a:ext cx="189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5018312" y="1413326"/>
            <a:ext cx="1980000" cy="63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2156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47675"/>
            <a:ext cx="7467600" cy="59626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3989610" y="2498270"/>
            <a:ext cx="477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3396000" y="1926770"/>
            <a:ext cx="1890000" cy="270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78095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1709737"/>
            <a:ext cx="4781550" cy="34385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810827" y="47534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7792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1709737"/>
            <a:ext cx="4781550" cy="34385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810827" y="47534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1784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1709737"/>
            <a:ext cx="4781550" cy="34385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810827" y="47534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9719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1709737"/>
            <a:ext cx="4781550" cy="34385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7572827" y="47534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3826326" y="2975426"/>
            <a:ext cx="144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2845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666875"/>
            <a:ext cx="5534025" cy="35242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9467B5-6DF1-48CA-87BE-F3C75C6D79DC}"/>
              </a:ext>
            </a:extLst>
          </p:cNvPr>
          <p:cNvSpPr/>
          <p:nvPr/>
        </p:nvSpPr>
        <p:spPr>
          <a:xfrm>
            <a:off x="3328986" y="2159832"/>
            <a:ext cx="180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7522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A75C0D4-8BD1-42E2-A362-5B8F41372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601" y="1666629"/>
            <a:ext cx="5534797" cy="352474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C62B6B-0B81-4382-A2C7-FDAC3AB8DB91}"/>
              </a:ext>
            </a:extLst>
          </p:cNvPr>
          <p:cNvSpPr/>
          <p:nvPr/>
        </p:nvSpPr>
        <p:spPr>
          <a:xfrm>
            <a:off x="8455844" y="1657202"/>
            <a:ext cx="36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9467B5-6DF1-48CA-87BE-F3C75C6D79DC}"/>
              </a:ext>
            </a:extLst>
          </p:cNvPr>
          <p:cNvSpPr/>
          <p:nvPr/>
        </p:nvSpPr>
        <p:spPr>
          <a:xfrm>
            <a:off x="3338028" y="4458533"/>
            <a:ext cx="5130000" cy="3585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68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504417"/>
            <a:ext cx="3534268" cy="58491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43148" y="4868095"/>
            <a:ext cx="90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602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A359446-4EA1-4C89-81CA-035AC4255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254" y="0"/>
            <a:ext cx="9081492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048826C-1BB5-45C7-A51E-0C9754CD1F11}"/>
              </a:ext>
            </a:extLst>
          </p:cNvPr>
          <p:cNvSpPr/>
          <p:nvPr/>
        </p:nvSpPr>
        <p:spPr>
          <a:xfrm>
            <a:off x="1923071" y="3685876"/>
            <a:ext cx="2403835" cy="358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48826C-1BB5-45C7-A51E-0C9754CD1F11}"/>
              </a:ext>
            </a:extLst>
          </p:cNvPr>
          <p:cNvSpPr/>
          <p:nvPr/>
        </p:nvSpPr>
        <p:spPr>
          <a:xfrm>
            <a:off x="1923071" y="2707976"/>
            <a:ext cx="2403835" cy="358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48826C-1BB5-45C7-A51E-0C9754CD1F11}"/>
              </a:ext>
            </a:extLst>
          </p:cNvPr>
          <p:cNvSpPr/>
          <p:nvPr/>
        </p:nvSpPr>
        <p:spPr>
          <a:xfrm>
            <a:off x="1524971" y="6502658"/>
            <a:ext cx="360000" cy="358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01918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666875"/>
            <a:ext cx="5534025" cy="35242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9467B5-6DF1-48CA-87BE-F3C75C6D79DC}"/>
              </a:ext>
            </a:extLst>
          </p:cNvPr>
          <p:cNvSpPr/>
          <p:nvPr/>
        </p:nvSpPr>
        <p:spPr>
          <a:xfrm>
            <a:off x="3328986" y="2159832"/>
            <a:ext cx="180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25658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666875"/>
            <a:ext cx="5534025" cy="35242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9467B5-6DF1-48CA-87BE-F3C75C6D79DC}"/>
              </a:ext>
            </a:extLst>
          </p:cNvPr>
          <p:cNvSpPr/>
          <p:nvPr/>
        </p:nvSpPr>
        <p:spPr>
          <a:xfrm>
            <a:off x="3328986" y="2159832"/>
            <a:ext cx="180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29467B5-6DF1-48CA-87BE-F3C75C6D79DC}"/>
              </a:ext>
            </a:extLst>
          </p:cNvPr>
          <p:cNvSpPr/>
          <p:nvPr/>
        </p:nvSpPr>
        <p:spPr>
          <a:xfrm>
            <a:off x="3328986" y="3099632"/>
            <a:ext cx="180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30989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666875"/>
            <a:ext cx="5534025" cy="35242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9467B5-6DF1-48CA-87BE-F3C75C6D79DC}"/>
              </a:ext>
            </a:extLst>
          </p:cNvPr>
          <p:cNvSpPr/>
          <p:nvPr/>
        </p:nvSpPr>
        <p:spPr>
          <a:xfrm>
            <a:off x="3328986" y="2159832"/>
            <a:ext cx="180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6894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666875"/>
            <a:ext cx="5534025" cy="35242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9467B5-6DF1-48CA-87BE-F3C75C6D79DC}"/>
              </a:ext>
            </a:extLst>
          </p:cNvPr>
          <p:cNvSpPr/>
          <p:nvPr/>
        </p:nvSpPr>
        <p:spPr>
          <a:xfrm>
            <a:off x="3316286" y="2159832"/>
            <a:ext cx="34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9492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47675"/>
            <a:ext cx="7467600" cy="59626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9467B5-6DF1-48CA-87BE-F3C75C6D79DC}"/>
              </a:ext>
            </a:extLst>
          </p:cNvPr>
          <p:cNvSpPr/>
          <p:nvPr/>
        </p:nvSpPr>
        <p:spPr>
          <a:xfrm>
            <a:off x="3354386" y="1918532"/>
            <a:ext cx="34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29467B5-6DF1-48CA-87BE-F3C75C6D79DC}"/>
              </a:ext>
            </a:extLst>
          </p:cNvPr>
          <p:cNvSpPr/>
          <p:nvPr/>
        </p:nvSpPr>
        <p:spPr>
          <a:xfrm>
            <a:off x="4002086" y="4242632"/>
            <a:ext cx="558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439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47675"/>
            <a:ext cx="7467600" cy="59626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9467B5-6DF1-48CA-87BE-F3C75C6D79DC}"/>
              </a:ext>
            </a:extLst>
          </p:cNvPr>
          <p:cNvSpPr/>
          <p:nvPr/>
        </p:nvSpPr>
        <p:spPr>
          <a:xfrm>
            <a:off x="3354386" y="1918532"/>
            <a:ext cx="34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29467B5-6DF1-48CA-87BE-F3C75C6D79DC}"/>
              </a:ext>
            </a:extLst>
          </p:cNvPr>
          <p:cNvSpPr/>
          <p:nvPr/>
        </p:nvSpPr>
        <p:spPr>
          <a:xfrm>
            <a:off x="4002086" y="4242632"/>
            <a:ext cx="558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84117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B6FC23-20AD-44EA-990B-5917EDA6F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83C3B6A-4031-44D4-8756-A9555F4DC441}"/>
              </a:ext>
            </a:extLst>
          </p:cNvPr>
          <p:cNvSpPr/>
          <p:nvPr/>
        </p:nvSpPr>
        <p:spPr>
          <a:xfrm>
            <a:off x="609600" y="6498000"/>
            <a:ext cx="36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900DD3-06D2-44E2-B3ED-B31EE32DF70A}"/>
              </a:ext>
            </a:extLst>
          </p:cNvPr>
          <p:cNvSpPr/>
          <p:nvPr/>
        </p:nvSpPr>
        <p:spPr>
          <a:xfrm>
            <a:off x="1008665" y="2772655"/>
            <a:ext cx="198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8F7384-69ED-4CF6-86C2-B5821F9FD20E}"/>
              </a:ext>
            </a:extLst>
          </p:cNvPr>
          <p:cNvSpPr/>
          <p:nvPr/>
        </p:nvSpPr>
        <p:spPr>
          <a:xfrm>
            <a:off x="1008665" y="4148969"/>
            <a:ext cx="198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8565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D58BEE4-B82B-4108-8D83-0B17CB1BB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836" y="532996"/>
            <a:ext cx="8078327" cy="579200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F839FB0-9631-47EA-9C7C-2FC741752091}"/>
              </a:ext>
            </a:extLst>
          </p:cNvPr>
          <p:cNvSpPr/>
          <p:nvPr/>
        </p:nvSpPr>
        <p:spPr>
          <a:xfrm>
            <a:off x="3252244" y="1792267"/>
            <a:ext cx="108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96491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FCE4CDB-CE2A-429A-8671-72AD9E5D1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836" y="532996"/>
            <a:ext cx="8078327" cy="579200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A94E6F5-0004-45DF-A36C-B19321B7B2B4}"/>
              </a:ext>
            </a:extLst>
          </p:cNvPr>
          <p:cNvSpPr/>
          <p:nvPr/>
        </p:nvSpPr>
        <p:spPr>
          <a:xfrm>
            <a:off x="4449448" y="2159912"/>
            <a:ext cx="54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611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504417"/>
            <a:ext cx="3534268" cy="58491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564767" y="4450088"/>
            <a:ext cx="10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798412" y="3457306"/>
            <a:ext cx="261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98412" y="3950851"/>
            <a:ext cx="261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8706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72055A1-37A2-448A-8D47-0B2EB7326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836" y="532996"/>
            <a:ext cx="8078327" cy="579200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C4CD742-C299-40F7-AD19-44CF85F18CAF}"/>
              </a:ext>
            </a:extLst>
          </p:cNvPr>
          <p:cNvSpPr/>
          <p:nvPr/>
        </p:nvSpPr>
        <p:spPr>
          <a:xfrm>
            <a:off x="2056836" y="2225897"/>
            <a:ext cx="108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3577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507C046-700D-4918-9A77-35E8AC953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444" y="890233"/>
            <a:ext cx="4563112" cy="507753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A9AA1FC-BFF0-4DD9-B672-ED57F1CBD759}"/>
              </a:ext>
            </a:extLst>
          </p:cNvPr>
          <p:cNvSpPr/>
          <p:nvPr/>
        </p:nvSpPr>
        <p:spPr>
          <a:xfrm>
            <a:off x="4903734" y="1245509"/>
            <a:ext cx="54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41CAF2-4CBA-4060-B8F1-D4A61E85F045}"/>
              </a:ext>
            </a:extLst>
          </p:cNvPr>
          <p:cNvSpPr/>
          <p:nvPr/>
        </p:nvSpPr>
        <p:spPr>
          <a:xfrm>
            <a:off x="6609981" y="4940817"/>
            <a:ext cx="153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4058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CC2D34A-2E8E-4562-95FE-094A9D2E1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64" y="642548"/>
            <a:ext cx="5887272" cy="557290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87AB1CC-82C5-49F8-BEB7-1F531DC4E54A}"/>
              </a:ext>
            </a:extLst>
          </p:cNvPr>
          <p:cNvSpPr/>
          <p:nvPr/>
        </p:nvSpPr>
        <p:spPr>
          <a:xfrm>
            <a:off x="4413537" y="2489847"/>
            <a:ext cx="99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7180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2643187"/>
            <a:ext cx="6219825" cy="15716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87AB1CC-82C5-49F8-BEB7-1F531DC4E54A}"/>
              </a:ext>
            </a:extLst>
          </p:cNvPr>
          <p:cNvSpPr/>
          <p:nvPr/>
        </p:nvSpPr>
        <p:spPr>
          <a:xfrm>
            <a:off x="4210336" y="3094399"/>
            <a:ext cx="126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7AB1CC-82C5-49F8-BEB7-1F531DC4E54A}"/>
              </a:ext>
            </a:extLst>
          </p:cNvPr>
          <p:cNvSpPr/>
          <p:nvPr/>
        </p:nvSpPr>
        <p:spPr>
          <a:xfrm>
            <a:off x="4210336" y="3441699"/>
            <a:ext cx="126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7AB1CC-82C5-49F8-BEB7-1F531DC4E54A}"/>
              </a:ext>
            </a:extLst>
          </p:cNvPr>
          <p:cNvSpPr/>
          <p:nvPr/>
        </p:nvSpPr>
        <p:spPr>
          <a:xfrm>
            <a:off x="7220236" y="3742099"/>
            <a:ext cx="108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79673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5" y="642937"/>
            <a:ext cx="5886450" cy="55721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87AB1CC-82C5-49F8-BEB7-1F531DC4E54A}"/>
              </a:ext>
            </a:extLst>
          </p:cNvPr>
          <p:cNvSpPr/>
          <p:nvPr/>
        </p:nvSpPr>
        <p:spPr>
          <a:xfrm>
            <a:off x="4413537" y="2489847"/>
            <a:ext cx="99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1466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87" y="2643187"/>
            <a:ext cx="6219825" cy="15716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87AB1CC-82C5-49F8-BEB7-1F531DC4E54A}"/>
              </a:ext>
            </a:extLst>
          </p:cNvPr>
          <p:cNvSpPr/>
          <p:nvPr/>
        </p:nvSpPr>
        <p:spPr>
          <a:xfrm>
            <a:off x="4210336" y="3094399"/>
            <a:ext cx="126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7AB1CC-82C5-49F8-BEB7-1F531DC4E54A}"/>
              </a:ext>
            </a:extLst>
          </p:cNvPr>
          <p:cNvSpPr/>
          <p:nvPr/>
        </p:nvSpPr>
        <p:spPr>
          <a:xfrm>
            <a:off x="4210336" y="3441699"/>
            <a:ext cx="126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7AB1CC-82C5-49F8-BEB7-1F531DC4E54A}"/>
              </a:ext>
            </a:extLst>
          </p:cNvPr>
          <p:cNvSpPr/>
          <p:nvPr/>
        </p:nvSpPr>
        <p:spPr>
          <a:xfrm>
            <a:off x="7220236" y="3742099"/>
            <a:ext cx="108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68569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5" y="642937"/>
            <a:ext cx="5886450" cy="55721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87AB1CC-82C5-49F8-BEB7-1F531DC4E54A}"/>
              </a:ext>
            </a:extLst>
          </p:cNvPr>
          <p:cNvSpPr/>
          <p:nvPr/>
        </p:nvSpPr>
        <p:spPr>
          <a:xfrm>
            <a:off x="5327937" y="2489847"/>
            <a:ext cx="99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7AB1CC-82C5-49F8-BEB7-1F531DC4E54A}"/>
              </a:ext>
            </a:extLst>
          </p:cNvPr>
          <p:cNvSpPr/>
          <p:nvPr/>
        </p:nvSpPr>
        <p:spPr>
          <a:xfrm>
            <a:off x="3384836" y="1773598"/>
            <a:ext cx="360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6118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163" y="1042988"/>
            <a:ext cx="5019675" cy="47720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87AB1CC-82C5-49F8-BEB7-1F531DC4E54A}"/>
              </a:ext>
            </a:extLst>
          </p:cNvPr>
          <p:cNvSpPr/>
          <p:nvPr/>
        </p:nvSpPr>
        <p:spPr>
          <a:xfrm>
            <a:off x="7552337" y="1461147"/>
            <a:ext cx="99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7AB1CC-82C5-49F8-BEB7-1F531DC4E54A}"/>
              </a:ext>
            </a:extLst>
          </p:cNvPr>
          <p:cNvSpPr/>
          <p:nvPr/>
        </p:nvSpPr>
        <p:spPr>
          <a:xfrm>
            <a:off x="3742336" y="1846546"/>
            <a:ext cx="126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7AB1CC-82C5-49F8-BEB7-1F531DC4E54A}"/>
              </a:ext>
            </a:extLst>
          </p:cNvPr>
          <p:cNvSpPr/>
          <p:nvPr/>
        </p:nvSpPr>
        <p:spPr>
          <a:xfrm>
            <a:off x="6651237" y="5347347"/>
            <a:ext cx="99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55693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5" y="642938"/>
            <a:ext cx="5886450" cy="557212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EA141B9-9892-4416-9AAB-EFAA72AB9DE7}"/>
              </a:ext>
            </a:extLst>
          </p:cNvPr>
          <p:cNvSpPr/>
          <p:nvPr/>
        </p:nvSpPr>
        <p:spPr>
          <a:xfrm>
            <a:off x="5428361" y="4871556"/>
            <a:ext cx="99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2438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B6FC23-20AD-44EA-990B-5917EDA6F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83C3B6A-4031-44D4-8756-A9555F4DC441}"/>
              </a:ext>
            </a:extLst>
          </p:cNvPr>
          <p:cNvSpPr/>
          <p:nvPr/>
        </p:nvSpPr>
        <p:spPr>
          <a:xfrm>
            <a:off x="609600" y="6498000"/>
            <a:ext cx="36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900DD3-06D2-44E2-B3ED-B31EE32DF70A}"/>
              </a:ext>
            </a:extLst>
          </p:cNvPr>
          <p:cNvSpPr/>
          <p:nvPr/>
        </p:nvSpPr>
        <p:spPr>
          <a:xfrm>
            <a:off x="1008665" y="2772655"/>
            <a:ext cx="198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8F7384-69ED-4CF6-86C2-B5821F9FD20E}"/>
              </a:ext>
            </a:extLst>
          </p:cNvPr>
          <p:cNvSpPr/>
          <p:nvPr/>
        </p:nvSpPr>
        <p:spPr>
          <a:xfrm>
            <a:off x="1008665" y="3590169"/>
            <a:ext cx="198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557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91" y="0"/>
            <a:ext cx="9646417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50611" y="4389120"/>
            <a:ext cx="2340000" cy="5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63402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1276350"/>
            <a:ext cx="8181975" cy="43053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9467B5-6DF1-48CA-87BE-F3C75C6D79DC}"/>
              </a:ext>
            </a:extLst>
          </p:cNvPr>
          <p:cNvSpPr/>
          <p:nvPr/>
        </p:nvSpPr>
        <p:spPr>
          <a:xfrm>
            <a:off x="1957386" y="1905832"/>
            <a:ext cx="16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29467B5-6DF1-48CA-87BE-F3C75C6D79DC}"/>
              </a:ext>
            </a:extLst>
          </p:cNvPr>
          <p:cNvSpPr/>
          <p:nvPr/>
        </p:nvSpPr>
        <p:spPr>
          <a:xfrm>
            <a:off x="1957386" y="4179132"/>
            <a:ext cx="16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3283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666750"/>
            <a:ext cx="13716000" cy="81915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8240385-DAAF-4AE4-BDBE-3CE665E7169F}"/>
              </a:ext>
            </a:extLst>
          </p:cNvPr>
          <p:cNvSpPr/>
          <p:nvPr/>
        </p:nvSpPr>
        <p:spPr>
          <a:xfrm>
            <a:off x="301172" y="-313602"/>
            <a:ext cx="288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1767112" y="4969326"/>
            <a:ext cx="2340000" cy="72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62874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47675"/>
            <a:ext cx="7467600" cy="59626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3989610" y="2498270"/>
            <a:ext cx="504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3396000" y="1926770"/>
            <a:ext cx="1890000" cy="270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37735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1609725"/>
            <a:ext cx="47339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645727" y="48931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9232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1609725"/>
            <a:ext cx="47339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645727" y="48931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4054925" y="4334326"/>
            <a:ext cx="99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1148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1609725"/>
            <a:ext cx="47339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645727" y="48931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90658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1609725"/>
            <a:ext cx="47339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645727" y="48931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4370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1609725"/>
            <a:ext cx="47339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645727" y="48931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4080326" y="3496126"/>
            <a:ext cx="3600000" cy="90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0592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1609725"/>
            <a:ext cx="47339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645727" y="48931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9048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1609725"/>
            <a:ext cx="4733925" cy="36385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645727" y="4893126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5356676" y="3078525"/>
            <a:ext cx="144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254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504417"/>
            <a:ext cx="3534268" cy="584916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15525" y="1645920"/>
            <a:ext cx="297000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6310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-228600"/>
            <a:ext cx="9753600" cy="7315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BE11C36-D173-42BA-A7AE-2F789B1E33ED}"/>
              </a:ext>
            </a:extLst>
          </p:cNvPr>
          <p:cNvSpPr/>
          <p:nvPr/>
        </p:nvSpPr>
        <p:spPr>
          <a:xfrm>
            <a:off x="1821070" y="375321"/>
            <a:ext cx="261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57F977-2F7B-4E10-94A9-E6CDE1FC8F76}"/>
              </a:ext>
            </a:extLst>
          </p:cNvPr>
          <p:cNvSpPr/>
          <p:nvPr/>
        </p:nvSpPr>
        <p:spPr>
          <a:xfrm>
            <a:off x="3995687" y="1068337"/>
            <a:ext cx="54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57F977-2F7B-4E10-94A9-E6CDE1FC8F76}"/>
              </a:ext>
            </a:extLst>
          </p:cNvPr>
          <p:cNvSpPr/>
          <p:nvPr/>
        </p:nvSpPr>
        <p:spPr>
          <a:xfrm>
            <a:off x="1272791" y="2020837"/>
            <a:ext cx="36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6534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-228600"/>
            <a:ext cx="9753600" cy="73152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F57F977-2F7B-4E10-94A9-E6CDE1FC8F76}"/>
              </a:ext>
            </a:extLst>
          </p:cNvPr>
          <p:cNvSpPr/>
          <p:nvPr/>
        </p:nvSpPr>
        <p:spPr>
          <a:xfrm>
            <a:off x="3716287" y="1068337"/>
            <a:ext cx="54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0367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-228600"/>
            <a:ext cx="9753600" cy="73152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BE11C36-D173-42BA-A7AE-2F789B1E33ED}"/>
              </a:ext>
            </a:extLst>
          </p:cNvPr>
          <p:cNvSpPr/>
          <p:nvPr/>
        </p:nvSpPr>
        <p:spPr>
          <a:xfrm>
            <a:off x="3243470" y="50800"/>
            <a:ext cx="162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60010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-228600"/>
            <a:ext cx="9753600" cy="73152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BE11C36-D173-42BA-A7AE-2F789B1E33ED}"/>
              </a:ext>
            </a:extLst>
          </p:cNvPr>
          <p:cNvSpPr/>
          <p:nvPr/>
        </p:nvSpPr>
        <p:spPr>
          <a:xfrm>
            <a:off x="3179970" y="63500"/>
            <a:ext cx="36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BE11C36-D173-42BA-A7AE-2F789B1E33ED}"/>
              </a:ext>
            </a:extLst>
          </p:cNvPr>
          <p:cNvSpPr/>
          <p:nvPr/>
        </p:nvSpPr>
        <p:spPr>
          <a:xfrm>
            <a:off x="8590170" y="63500"/>
            <a:ext cx="36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4846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-228600"/>
            <a:ext cx="9753600" cy="73152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BA97976-43BB-4796-B7FC-2E7DBBFD5051}"/>
              </a:ext>
            </a:extLst>
          </p:cNvPr>
          <p:cNvSpPr/>
          <p:nvPr/>
        </p:nvSpPr>
        <p:spPr>
          <a:xfrm>
            <a:off x="4611970" y="6411310"/>
            <a:ext cx="432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9376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666750"/>
            <a:ext cx="13716000" cy="81915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8240385-DAAF-4AE4-BDBE-3CE665E7169F}"/>
              </a:ext>
            </a:extLst>
          </p:cNvPr>
          <p:cNvSpPr/>
          <p:nvPr/>
        </p:nvSpPr>
        <p:spPr>
          <a:xfrm>
            <a:off x="301172" y="-313602"/>
            <a:ext cx="540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2897412" y="3864426"/>
            <a:ext cx="162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125690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47675"/>
            <a:ext cx="7467600" cy="59626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3989610" y="2485570"/>
            <a:ext cx="513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3396000" y="1926770"/>
            <a:ext cx="1890000" cy="270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44264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1138237"/>
            <a:ext cx="6229350" cy="45815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7522027" y="5347062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265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1138237"/>
            <a:ext cx="6229350" cy="45815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8296727" y="5347062"/>
            <a:ext cx="90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20868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3B6FC23-20AD-44EA-990B-5917EDA6F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83C3B6A-4031-44D4-8756-A9555F4DC441}"/>
              </a:ext>
            </a:extLst>
          </p:cNvPr>
          <p:cNvSpPr/>
          <p:nvPr/>
        </p:nvSpPr>
        <p:spPr>
          <a:xfrm>
            <a:off x="609600" y="6498000"/>
            <a:ext cx="36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8900DD3-06D2-44E2-B3ED-B31EE32DF70A}"/>
              </a:ext>
            </a:extLst>
          </p:cNvPr>
          <p:cNvSpPr/>
          <p:nvPr/>
        </p:nvSpPr>
        <p:spPr>
          <a:xfrm>
            <a:off x="1008665" y="2772655"/>
            <a:ext cx="198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8F7384-69ED-4CF6-86C2-B5821F9FD20E}"/>
              </a:ext>
            </a:extLst>
          </p:cNvPr>
          <p:cNvSpPr/>
          <p:nvPr/>
        </p:nvSpPr>
        <p:spPr>
          <a:xfrm>
            <a:off x="1008665" y="3590169"/>
            <a:ext cx="198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9084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1112</Words>
  <Application>Microsoft Office PowerPoint</Application>
  <PresentationFormat>寬螢幕</PresentationFormat>
  <Paragraphs>113</Paragraphs>
  <Slides>162</Slides>
  <Notes>36</Notes>
  <HiddenSlides>6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162</vt:i4>
      </vt:variant>
    </vt:vector>
  </HeadingPairs>
  <TitlesOfParts>
    <vt:vector size="167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Sean Chen</dc:creator>
  <cp:lastModifiedBy>Sean Chen</cp:lastModifiedBy>
  <cp:revision>92</cp:revision>
  <dcterms:created xsi:type="dcterms:W3CDTF">2018-07-20T00:25:19Z</dcterms:created>
  <dcterms:modified xsi:type="dcterms:W3CDTF">2018-11-20T11:23:25Z</dcterms:modified>
</cp:coreProperties>
</file>